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2" r:id="rId4"/>
    <p:sldId id="273" r:id="rId5"/>
    <p:sldId id="274" r:id="rId6"/>
    <p:sldId id="276" r:id="rId7"/>
    <p:sldId id="278" r:id="rId8"/>
    <p:sldId id="263" r:id="rId9"/>
    <p:sldId id="268" r:id="rId10"/>
    <p:sldId id="269" r:id="rId11"/>
    <p:sldId id="270" r:id="rId12"/>
    <p:sldId id="279" r:id="rId13"/>
    <p:sldId id="28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42E96D-C3A6-407B-BE47-F57535EC4B9E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038504-B0B6-4CC1-A9EB-E54E00736B28}">
      <dgm:prSet phldrT="[Text]"/>
      <dgm:spPr/>
      <dgm:t>
        <a:bodyPr/>
        <a:lstStyle/>
        <a:p>
          <a:r>
            <a:rPr lang="en-US" dirty="0"/>
            <a:t>Test is used to obtain numeric data and assign grades to assess competency of examinees in different areas</a:t>
          </a:r>
        </a:p>
      </dgm:t>
    </dgm:pt>
    <dgm:pt modelId="{040EA09C-DE2E-4583-950B-8B700105C901}" type="parTrans" cxnId="{C87C6A94-1DA0-4CFD-A1A5-AD74A933F59C}">
      <dgm:prSet/>
      <dgm:spPr/>
      <dgm:t>
        <a:bodyPr/>
        <a:lstStyle/>
        <a:p>
          <a:endParaRPr lang="en-US"/>
        </a:p>
      </dgm:t>
    </dgm:pt>
    <dgm:pt modelId="{8C9ED717-5F65-48EF-891A-A3D1704D9080}" type="sibTrans" cxnId="{C87C6A94-1DA0-4CFD-A1A5-AD74A933F59C}">
      <dgm:prSet/>
      <dgm:spPr/>
      <dgm:t>
        <a:bodyPr/>
        <a:lstStyle/>
        <a:p>
          <a:endParaRPr lang="en-US"/>
        </a:p>
      </dgm:t>
    </dgm:pt>
    <dgm:pt modelId="{2BE3243E-3A98-4611-A7A0-2EAC3DE72BF0}">
      <dgm:prSet phldrT="[Text]"/>
      <dgm:spPr/>
      <dgm:t>
        <a:bodyPr/>
        <a:lstStyle/>
        <a:p>
          <a:r>
            <a:rPr lang="en-US" dirty="0"/>
            <a:t>Standardized and non-standardized tests are types of tests classified on the basis of test construction procedures</a:t>
          </a:r>
        </a:p>
      </dgm:t>
    </dgm:pt>
    <dgm:pt modelId="{4768FA7A-B0DA-49F8-A0D1-F1B77AB6E100}" type="parTrans" cxnId="{8E4048BD-77AB-4045-B69A-23A81F0D330A}">
      <dgm:prSet/>
      <dgm:spPr/>
      <dgm:t>
        <a:bodyPr/>
        <a:lstStyle/>
        <a:p>
          <a:endParaRPr lang="en-US"/>
        </a:p>
      </dgm:t>
    </dgm:pt>
    <dgm:pt modelId="{4BE8A4EB-2D7D-4330-975F-13262D5B7AF0}" type="sibTrans" cxnId="{8E4048BD-77AB-4045-B69A-23A81F0D330A}">
      <dgm:prSet/>
      <dgm:spPr/>
      <dgm:t>
        <a:bodyPr/>
        <a:lstStyle/>
        <a:p>
          <a:endParaRPr lang="en-US"/>
        </a:p>
      </dgm:t>
    </dgm:pt>
    <dgm:pt modelId="{1AF63E39-AD0A-42AE-BDBD-4287C9277798}" type="pres">
      <dgm:prSet presAssocID="{0442E96D-C3A6-407B-BE47-F57535EC4B9E}" presName="Name0" presStyleCnt="0">
        <dgm:presLayoutVars>
          <dgm:chMax val="2"/>
          <dgm:chPref val="2"/>
          <dgm:animLvl val="lvl"/>
        </dgm:presLayoutVars>
      </dgm:prSet>
      <dgm:spPr/>
    </dgm:pt>
    <dgm:pt modelId="{2929969D-D413-41B6-81F2-08B0081DB476}" type="pres">
      <dgm:prSet presAssocID="{0442E96D-C3A6-407B-BE47-F57535EC4B9E}" presName="LeftText" presStyleLbl="revTx" presStyleIdx="0" presStyleCnt="0">
        <dgm:presLayoutVars>
          <dgm:bulletEnabled val="1"/>
        </dgm:presLayoutVars>
      </dgm:prSet>
      <dgm:spPr/>
    </dgm:pt>
    <dgm:pt modelId="{ADBBD371-C53E-4D6B-94A8-F507247D550D}" type="pres">
      <dgm:prSet presAssocID="{0442E96D-C3A6-407B-BE47-F57535EC4B9E}" presName="LeftNode" presStyleLbl="bgImgPlace1" presStyleIdx="0" presStyleCnt="2">
        <dgm:presLayoutVars>
          <dgm:chMax val="2"/>
          <dgm:chPref val="2"/>
        </dgm:presLayoutVars>
      </dgm:prSet>
      <dgm:spPr/>
    </dgm:pt>
    <dgm:pt modelId="{77BBEB80-D86C-4BF3-89C3-5907C8ECD2DC}" type="pres">
      <dgm:prSet presAssocID="{0442E96D-C3A6-407B-BE47-F57535EC4B9E}" presName="RightText" presStyleLbl="revTx" presStyleIdx="0" presStyleCnt="0">
        <dgm:presLayoutVars>
          <dgm:bulletEnabled val="1"/>
        </dgm:presLayoutVars>
      </dgm:prSet>
      <dgm:spPr/>
    </dgm:pt>
    <dgm:pt modelId="{A2B4F5DA-4352-407E-89A8-61CED6A74916}" type="pres">
      <dgm:prSet presAssocID="{0442E96D-C3A6-407B-BE47-F57535EC4B9E}" presName="RightNode" presStyleLbl="bgImgPlace1" presStyleIdx="1" presStyleCnt="2">
        <dgm:presLayoutVars>
          <dgm:chMax val="0"/>
          <dgm:chPref val="0"/>
        </dgm:presLayoutVars>
      </dgm:prSet>
      <dgm:spPr/>
    </dgm:pt>
    <dgm:pt modelId="{DB4C544F-4E63-4A10-9E07-5471EB509BC8}" type="pres">
      <dgm:prSet presAssocID="{0442E96D-C3A6-407B-BE47-F57535EC4B9E}" presName="TopArrow" presStyleLbl="node1" presStyleIdx="0" presStyleCnt="2"/>
      <dgm:spPr/>
    </dgm:pt>
    <dgm:pt modelId="{21BF2326-379A-423B-910D-D814767008D2}" type="pres">
      <dgm:prSet presAssocID="{0442E96D-C3A6-407B-BE47-F57535EC4B9E}" presName="BottomArrow" presStyleLbl="node1" presStyleIdx="1" presStyleCnt="2"/>
      <dgm:spPr/>
    </dgm:pt>
  </dgm:ptLst>
  <dgm:cxnLst>
    <dgm:cxn modelId="{776CA61F-C7F9-4FAE-8763-F70C980A4317}" type="presOf" srcId="{2BE3243E-3A98-4611-A7A0-2EAC3DE72BF0}" destId="{A2B4F5DA-4352-407E-89A8-61CED6A74916}" srcOrd="1" destOrd="0" presId="urn:microsoft.com/office/officeart/2009/layout/ReverseList"/>
    <dgm:cxn modelId="{7CDE5552-0DF2-40C8-B465-5E9AABC03337}" type="presOf" srcId="{9C038504-B0B6-4CC1-A9EB-E54E00736B28}" destId="{2929969D-D413-41B6-81F2-08B0081DB476}" srcOrd="0" destOrd="0" presId="urn:microsoft.com/office/officeart/2009/layout/ReverseList"/>
    <dgm:cxn modelId="{AD213C92-3997-4AB0-8CAA-661F761BC836}" type="presOf" srcId="{2BE3243E-3A98-4611-A7A0-2EAC3DE72BF0}" destId="{77BBEB80-D86C-4BF3-89C3-5907C8ECD2DC}" srcOrd="0" destOrd="0" presId="urn:microsoft.com/office/officeart/2009/layout/ReverseList"/>
    <dgm:cxn modelId="{C87C6A94-1DA0-4CFD-A1A5-AD74A933F59C}" srcId="{0442E96D-C3A6-407B-BE47-F57535EC4B9E}" destId="{9C038504-B0B6-4CC1-A9EB-E54E00736B28}" srcOrd="0" destOrd="0" parTransId="{040EA09C-DE2E-4583-950B-8B700105C901}" sibTransId="{8C9ED717-5F65-48EF-891A-A3D1704D9080}"/>
    <dgm:cxn modelId="{96906A94-7145-44AE-BA9B-596F20C50FBC}" type="presOf" srcId="{9C038504-B0B6-4CC1-A9EB-E54E00736B28}" destId="{ADBBD371-C53E-4D6B-94A8-F507247D550D}" srcOrd="1" destOrd="0" presId="urn:microsoft.com/office/officeart/2009/layout/ReverseList"/>
    <dgm:cxn modelId="{8E4048BD-77AB-4045-B69A-23A81F0D330A}" srcId="{0442E96D-C3A6-407B-BE47-F57535EC4B9E}" destId="{2BE3243E-3A98-4611-A7A0-2EAC3DE72BF0}" srcOrd="1" destOrd="0" parTransId="{4768FA7A-B0DA-49F8-A0D1-F1B77AB6E100}" sibTransId="{4BE8A4EB-2D7D-4330-975F-13262D5B7AF0}"/>
    <dgm:cxn modelId="{92C3ACF5-D1FD-4384-BD59-568FB744976A}" type="presOf" srcId="{0442E96D-C3A6-407B-BE47-F57535EC4B9E}" destId="{1AF63E39-AD0A-42AE-BDBD-4287C9277798}" srcOrd="0" destOrd="0" presId="urn:microsoft.com/office/officeart/2009/layout/ReverseList"/>
    <dgm:cxn modelId="{7B414508-8D08-425C-95D2-FDF67CF97155}" type="presParOf" srcId="{1AF63E39-AD0A-42AE-BDBD-4287C9277798}" destId="{2929969D-D413-41B6-81F2-08B0081DB476}" srcOrd="0" destOrd="0" presId="urn:microsoft.com/office/officeart/2009/layout/ReverseList"/>
    <dgm:cxn modelId="{000D8E24-BF08-40D4-9CD5-C891DD555F50}" type="presParOf" srcId="{1AF63E39-AD0A-42AE-BDBD-4287C9277798}" destId="{ADBBD371-C53E-4D6B-94A8-F507247D550D}" srcOrd="1" destOrd="0" presId="urn:microsoft.com/office/officeart/2009/layout/ReverseList"/>
    <dgm:cxn modelId="{0F98E6CB-E1BF-4A74-931F-7E8C7A04FD84}" type="presParOf" srcId="{1AF63E39-AD0A-42AE-BDBD-4287C9277798}" destId="{77BBEB80-D86C-4BF3-89C3-5907C8ECD2DC}" srcOrd="2" destOrd="0" presId="urn:microsoft.com/office/officeart/2009/layout/ReverseList"/>
    <dgm:cxn modelId="{673CE00E-663B-40C2-AA26-D384A5C59FB6}" type="presParOf" srcId="{1AF63E39-AD0A-42AE-BDBD-4287C9277798}" destId="{A2B4F5DA-4352-407E-89A8-61CED6A74916}" srcOrd="3" destOrd="0" presId="urn:microsoft.com/office/officeart/2009/layout/ReverseList"/>
    <dgm:cxn modelId="{CB989EA8-19E0-47C9-B31E-0342CC2538DA}" type="presParOf" srcId="{1AF63E39-AD0A-42AE-BDBD-4287C9277798}" destId="{DB4C544F-4E63-4A10-9E07-5471EB509BC8}" srcOrd="4" destOrd="0" presId="urn:microsoft.com/office/officeart/2009/layout/ReverseList"/>
    <dgm:cxn modelId="{5304541C-0D9A-40CB-A880-ACE49CCD7C7D}" type="presParOf" srcId="{1AF63E39-AD0A-42AE-BDBD-4287C9277798}" destId="{21BF2326-379A-423B-910D-D814767008D2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7C40FD-001B-46B7-8B9F-EB59E9C631C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84E1CC-6ED8-4B4A-B92F-1A1CFAEF8E07}">
      <dgm:prSet phldrT="[Text]"/>
      <dgm:spPr/>
      <dgm:t>
        <a:bodyPr/>
        <a:lstStyle/>
        <a:p>
          <a:pPr>
            <a:buNone/>
          </a:pPr>
          <a:r>
            <a:rPr lang="en-US" dirty="0"/>
            <a:t>Preparation of test items</a:t>
          </a:r>
        </a:p>
      </dgm:t>
    </dgm:pt>
    <dgm:pt modelId="{0BA0960D-05F8-4B98-9ABE-5C4A1B707B4F}" type="parTrans" cxnId="{373DA581-73BE-41F8-8888-0C0D06211153}">
      <dgm:prSet/>
      <dgm:spPr/>
      <dgm:t>
        <a:bodyPr/>
        <a:lstStyle/>
        <a:p>
          <a:endParaRPr lang="en-US"/>
        </a:p>
      </dgm:t>
    </dgm:pt>
    <dgm:pt modelId="{0174337C-695D-4D85-8056-EF08027127FD}" type="sibTrans" cxnId="{373DA581-73BE-41F8-8888-0C0D06211153}">
      <dgm:prSet/>
      <dgm:spPr/>
      <dgm:t>
        <a:bodyPr/>
        <a:lstStyle/>
        <a:p>
          <a:endParaRPr lang="en-US"/>
        </a:p>
      </dgm:t>
    </dgm:pt>
    <dgm:pt modelId="{243B97B5-A303-4FD0-8670-63E6CC8ABBCB}">
      <dgm:prSet phldrT="[Text]"/>
      <dgm:spPr/>
      <dgm:t>
        <a:bodyPr/>
        <a:lstStyle/>
        <a:p>
          <a:r>
            <a:rPr lang="en-US" dirty="0"/>
            <a:t>Content Validity determination</a:t>
          </a:r>
        </a:p>
      </dgm:t>
    </dgm:pt>
    <dgm:pt modelId="{232108F7-9724-4244-A9DC-31EC7EF4788B}" type="parTrans" cxnId="{7A8021C7-3C77-44BC-8482-0CEBC30BC89B}">
      <dgm:prSet/>
      <dgm:spPr/>
      <dgm:t>
        <a:bodyPr/>
        <a:lstStyle/>
        <a:p>
          <a:endParaRPr lang="en-US"/>
        </a:p>
      </dgm:t>
    </dgm:pt>
    <dgm:pt modelId="{DF9FC36D-EC69-4A55-9A09-62BBB71F3701}" type="sibTrans" cxnId="{7A8021C7-3C77-44BC-8482-0CEBC30BC89B}">
      <dgm:prSet/>
      <dgm:spPr/>
      <dgm:t>
        <a:bodyPr/>
        <a:lstStyle/>
        <a:p>
          <a:endParaRPr lang="en-US"/>
        </a:p>
      </dgm:t>
    </dgm:pt>
    <dgm:pt modelId="{DFD9B87A-86FD-4EE9-BDC1-B221D292B56C}">
      <dgm:prSet phldrT="[Text]"/>
      <dgm:spPr/>
      <dgm:t>
        <a:bodyPr/>
        <a:lstStyle/>
        <a:p>
          <a:pPr>
            <a:buNone/>
          </a:pPr>
          <a:r>
            <a:rPr lang="en-US" dirty="0"/>
            <a:t>Pilot testing</a:t>
          </a:r>
        </a:p>
      </dgm:t>
    </dgm:pt>
    <dgm:pt modelId="{4335A188-922F-46BC-9157-481C61CA3835}" type="parTrans" cxnId="{C681D80A-FB18-4587-8786-F226B19204ED}">
      <dgm:prSet/>
      <dgm:spPr/>
      <dgm:t>
        <a:bodyPr/>
        <a:lstStyle/>
        <a:p>
          <a:endParaRPr lang="en-US"/>
        </a:p>
      </dgm:t>
    </dgm:pt>
    <dgm:pt modelId="{AD6AB48F-80B6-4496-B998-4762B26C97C4}" type="sibTrans" cxnId="{C681D80A-FB18-4587-8786-F226B19204ED}">
      <dgm:prSet/>
      <dgm:spPr/>
      <dgm:t>
        <a:bodyPr/>
        <a:lstStyle/>
        <a:p>
          <a:endParaRPr lang="en-US"/>
        </a:p>
      </dgm:t>
    </dgm:pt>
    <dgm:pt modelId="{3C8EB931-F6F3-441D-906E-878A9489F18A}">
      <dgm:prSet phldrT="[Text]"/>
      <dgm:spPr/>
      <dgm:t>
        <a:bodyPr/>
        <a:lstStyle/>
        <a:p>
          <a:pPr>
            <a:buNone/>
          </a:pPr>
          <a:r>
            <a:rPr lang="en-US" dirty="0"/>
            <a:t>Scoring </a:t>
          </a:r>
        </a:p>
      </dgm:t>
    </dgm:pt>
    <dgm:pt modelId="{4DB17264-7DA9-479C-9176-493F7537C053}" type="parTrans" cxnId="{329456E8-A852-45EB-BE38-0881EEB39A9E}">
      <dgm:prSet/>
      <dgm:spPr/>
      <dgm:t>
        <a:bodyPr/>
        <a:lstStyle/>
        <a:p>
          <a:endParaRPr lang="en-US"/>
        </a:p>
      </dgm:t>
    </dgm:pt>
    <dgm:pt modelId="{50CC9FCC-3686-409E-A9DD-945FB7C68934}" type="sibTrans" cxnId="{329456E8-A852-45EB-BE38-0881EEB39A9E}">
      <dgm:prSet/>
      <dgm:spPr/>
      <dgm:t>
        <a:bodyPr/>
        <a:lstStyle/>
        <a:p>
          <a:endParaRPr lang="en-US"/>
        </a:p>
      </dgm:t>
    </dgm:pt>
    <dgm:pt modelId="{A8A150C5-F043-4BEB-A8DE-81352D0AA6C5}">
      <dgm:prSet phldrT="[Text]"/>
      <dgm:spPr/>
      <dgm:t>
        <a:bodyPr/>
        <a:lstStyle/>
        <a:p>
          <a:pPr>
            <a:buNone/>
          </a:pPr>
          <a:r>
            <a:rPr lang="en-US" dirty="0"/>
            <a:t>Item evaluation </a:t>
          </a:r>
        </a:p>
      </dgm:t>
    </dgm:pt>
    <dgm:pt modelId="{D7D5541D-3CE0-44CB-9311-F0413E6EE6BA}" type="parTrans" cxnId="{0E1EE0C2-CF3E-4AF9-8489-14FD47366D0D}">
      <dgm:prSet/>
      <dgm:spPr/>
      <dgm:t>
        <a:bodyPr/>
        <a:lstStyle/>
        <a:p>
          <a:endParaRPr lang="en-US"/>
        </a:p>
      </dgm:t>
    </dgm:pt>
    <dgm:pt modelId="{D99172FA-7AF8-40F0-8288-9D08FD5FF049}" type="sibTrans" cxnId="{0E1EE0C2-CF3E-4AF9-8489-14FD47366D0D}">
      <dgm:prSet/>
      <dgm:spPr/>
      <dgm:t>
        <a:bodyPr/>
        <a:lstStyle/>
        <a:p>
          <a:endParaRPr lang="en-US"/>
        </a:p>
      </dgm:t>
    </dgm:pt>
    <dgm:pt modelId="{5CF0F251-A197-4A4E-B84D-1F15DDE078AC}">
      <dgm:prSet phldrT="[Text]"/>
      <dgm:spPr/>
      <dgm:t>
        <a:bodyPr/>
        <a:lstStyle/>
        <a:p>
          <a:r>
            <a:rPr lang="en-US" dirty="0"/>
            <a:t>Item refinement </a:t>
          </a:r>
        </a:p>
      </dgm:t>
    </dgm:pt>
    <dgm:pt modelId="{E3DD4FEF-CE1F-4D55-8EB8-F28E3A69091D}" type="parTrans" cxnId="{DC4E4176-828C-4191-AF5D-B0169E2178A9}">
      <dgm:prSet/>
      <dgm:spPr/>
      <dgm:t>
        <a:bodyPr/>
        <a:lstStyle/>
        <a:p>
          <a:endParaRPr lang="en-US"/>
        </a:p>
      </dgm:t>
    </dgm:pt>
    <dgm:pt modelId="{287DB33B-B7AA-42A3-BAFA-D26025760CE4}" type="sibTrans" cxnId="{DC4E4176-828C-4191-AF5D-B0169E2178A9}">
      <dgm:prSet/>
      <dgm:spPr/>
      <dgm:t>
        <a:bodyPr/>
        <a:lstStyle/>
        <a:p>
          <a:endParaRPr lang="en-US"/>
        </a:p>
      </dgm:t>
    </dgm:pt>
    <dgm:pt modelId="{DD4C3856-6FB8-4DB7-B503-F2BFBBC7C8CD}">
      <dgm:prSet phldrT="[Text]"/>
      <dgm:spPr/>
      <dgm:t>
        <a:bodyPr/>
        <a:lstStyle/>
        <a:p>
          <a:pPr>
            <a:buNone/>
          </a:pPr>
          <a:r>
            <a:rPr lang="en-US" dirty="0"/>
            <a:t>Try out on large scale</a:t>
          </a:r>
        </a:p>
      </dgm:t>
    </dgm:pt>
    <dgm:pt modelId="{E3B4C632-A47F-4A39-8277-7C0C59F70292}" type="parTrans" cxnId="{15F75D2B-0F13-454E-A98D-180F22C3C6BF}">
      <dgm:prSet/>
      <dgm:spPr/>
      <dgm:t>
        <a:bodyPr/>
        <a:lstStyle/>
        <a:p>
          <a:endParaRPr lang="en-US"/>
        </a:p>
      </dgm:t>
    </dgm:pt>
    <dgm:pt modelId="{39EB0817-36B6-4AF8-BC40-7175D0834CE2}" type="sibTrans" cxnId="{15F75D2B-0F13-454E-A98D-180F22C3C6BF}">
      <dgm:prSet/>
      <dgm:spPr/>
      <dgm:t>
        <a:bodyPr/>
        <a:lstStyle/>
        <a:p>
          <a:endParaRPr lang="en-US"/>
        </a:p>
      </dgm:t>
    </dgm:pt>
    <dgm:pt modelId="{B0103982-3237-43AA-945F-740AE85D023C}">
      <dgm:prSet phldrT="[Text]"/>
      <dgm:spPr/>
      <dgm:t>
        <a:bodyPr/>
        <a:lstStyle/>
        <a:p>
          <a:pPr>
            <a:buNone/>
          </a:pPr>
          <a:r>
            <a:rPr lang="en-US" dirty="0"/>
            <a:t>Re evaluation of test results</a:t>
          </a:r>
        </a:p>
      </dgm:t>
    </dgm:pt>
    <dgm:pt modelId="{6D1EAD62-B51C-4B18-8CE3-D97E4E160C00}" type="parTrans" cxnId="{55713070-AE8B-4054-A1DA-C66AA77CDE1A}">
      <dgm:prSet/>
      <dgm:spPr/>
      <dgm:t>
        <a:bodyPr/>
        <a:lstStyle/>
        <a:p>
          <a:endParaRPr lang="en-US"/>
        </a:p>
      </dgm:t>
    </dgm:pt>
    <dgm:pt modelId="{D9643A13-0F49-4FD1-8BB5-8405D77B4F74}" type="sibTrans" cxnId="{55713070-AE8B-4054-A1DA-C66AA77CDE1A}">
      <dgm:prSet/>
      <dgm:spPr/>
      <dgm:t>
        <a:bodyPr/>
        <a:lstStyle/>
        <a:p>
          <a:endParaRPr lang="en-US"/>
        </a:p>
      </dgm:t>
    </dgm:pt>
    <dgm:pt modelId="{D32DC85D-F685-475D-ACB9-02E1ADD0705B}">
      <dgm:prSet phldrT="[Text]"/>
      <dgm:spPr/>
      <dgm:t>
        <a:bodyPr/>
        <a:lstStyle/>
        <a:p>
          <a:pPr>
            <a:buNone/>
          </a:pPr>
          <a:r>
            <a:rPr lang="en-US" dirty="0"/>
            <a:t>Re refinement if required</a:t>
          </a:r>
        </a:p>
      </dgm:t>
    </dgm:pt>
    <dgm:pt modelId="{5A7B04CB-8C8F-48BD-8328-32DC7C139CA7}" type="parTrans" cxnId="{B70D386F-9CC6-4A45-848F-3135E2E1520A}">
      <dgm:prSet/>
      <dgm:spPr/>
      <dgm:t>
        <a:bodyPr/>
        <a:lstStyle/>
        <a:p>
          <a:endParaRPr lang="en-US"/>
        </a:p>
      </dgm:t>
    </dgm:pt>
    <dgm:pt modelId="{117D6C01-0183-40B6-A9BF-DD3C28234400}" type="sibTrans" cxnId="{B70D386F-9CC6-4A45-848F-3135E2E1520A}">
      <dgm:prSet/>
      <dgm:spPr/>
      <dgm:t>
        <a:bodyPr/>
        <a:lstStyle/>
        <a:p>
          <a:endParaRPr lang="en-US"/>
        </a:p>
      </dgm:t>
    </dgm:pt>
    <dgm:pt modelId="{923B5D86-A196-46F5-B272-D631682B262D}" type="pres">
      <dgm:prSet presAssocID="{D37C40FD-001B-46B7-8B9F-EB59E9C631C7}" presName="Name0" presStyleCnt="0">
        <dgm:presLayoutVars>
          <dgm:dir/>
          <dgm:resizeHandles/>
        </dgm:presLayoutVars>
      </dgm:prSet>
      <dgm:spPr/>
    </dgm:pt>
    <dgm:pt modelId="{EB6603E7-E8F7-428C-979D-33E315C2CC67}" type="pres">
      <dgm:prSet presAssocID="{CD84E1CC-6ED8-4B4A-B92F-1A1CFAEF8E07}" presName="compNode" presStyleCnt="0"/>
      <dgm:spPr/>
    </dgm:pt>
    <dgm:pt modelId="{E9B18A6B-5B12-4DF8-AF96-3EFFFA197C4B}" type="pres">
      <dgm:prSet presAssocID="{CD84E1CC-6ED8-4B4A-B92F-1A1CFAEF8E07}" presName="dummyConnPt" presStyleCnt="0"/>
      <dgm:spPr/>
    </dgm:pt>
    <dgm:pt modelId="{D867356F-D530-4A62-BF23-4A412EF84C9B}" type="pres">
      <dgm:prSet presAssocID="{CD84E1CC-6ED8-4B4A-B92F-1A1CFAEF8E07}" presName="node" presStyleLbl="node1" presStyleIdx="0" presStyleCnt="9">
        <dgm:presLayoutVars>
          <dgm:bulletEnabled val="1"/>
        </dgm:presLayoutVars>
      </dgm:prSet>
      <dgm:spPr/>
    </dgm:pt>
    <dgm:pt modelId="{2FD07008-9314-420D-8DFA-9326FCE7D75D}" type="pres">
      <dgm:prSet presAssocID="{0174337C-695D-4D85-8056-EF08027127FD}" presName="sibTrans" presStyleLbl="bgSibTrans2D1" presStyleIdx="0" presStyleCnt="8"/>
      <dgm:spPr/>
    </dgm:pt>
    <dgm:pt modelId="{38ED4056-3111-467E-A93D-86B18EE22913}" type="pres">
      <dgm:prSet presAssocID="{243B97B5-A303-4FD0-8670-63E6CC8ABBCB}" presName="compNode" presStyleCnt="0"/>
      <dgm:spPr/>
    </dgm:pt>
    <dgm:pt modelId="{4CD04EA8-BF85-480E-AEFC-71B38B158B8B}" type="pres">
      <dgm:prSet presAssocID="{243B97B5-A303-4FD0-8670-63E6CC8ABBCB}" presName="dummyConnPt" presStyleCnt="0"/>
      <dgm:spPr/>
    </dgm:pt>
    <dgm:pt modelId="{B3DFEFDA-38AA-49B2-BB63-FE91CFCCA062}" type="pres">
      <dgm:prSet presAssocID="{243B97B5-A303-4FD0-8670-63E6CC8ABBCB}" presName="node" presStyleLbl="node1" presStyleIdx="1" presStyleCnt="9">
        <dgm:presLayoutVars>
          <dgm:bulletEnabled val="1"/>
        </dgm:presLayoutVars>
      </dgm:prSet>
      <dgm:spPr/>
    </dgm:pt>
    <dgm:pt modelId="{14AE841A-E3E7-44D6-BC28-DCFD9DA3E91C}" type="pres">
      <dgm:prSet presAssocID="{DF9FC36D-EC69-4A55-9A09-62BBB71F3701}" presName="sibTrans" presStyleLbl="bgSibTrans2D1" presStyleIdx="1" presStyleCnt="8"/>
      <dgm:spPr/>
    </dgm:pt>
    <dgm:pt modelId="{3CA8EF78-6651-45DC-AA7F-CCA5CE2EAD0D}" type="pres">
      <dgm:prSet presAssocID="{DFD9B87A-86FD-4EE9-BDC1-B221D292B56C}" presName="compNode" presStyleCnt="0"/>
      <dgm:spPr/>
    </dgm:pt>
    <dgm:pt modelId="{320F7670-18E3-4C24-9A86-CC0352EA58AE}" type="pres">
      <dgm:prSet presAssocID="{DFD9B87A-86FD-4EE9-BDC1-B221D292B56C}" presName="dummyConnPt" presStyleCnt="0"/>
      <dgm:spPr/>
    </dgm:pt>
    <dgm:pt modelId="{3A5373D4-D5C2-42AE-8EA1-8E80BC064313}" type="pres">
      <dgm:prSet presAssocID="{DFD9B87A-86FD-4EE9-BDC1-B221D292B56C}" presName="node" presStyleLbl="node1" presStyleIdx="2" presStyleCnt="9">
        <dgm:presLayoutVars>
          <dgm:bulletEnabled val="1"/>
        </dgm:presLayoutVars>
      </dgm:prSet>
      <dgm:spPr/>
    </dgm:pt>
    <dgm:pt modelId="{6122E2CF-AE42-49CB-9ABF-B247A9E71DEC}" type="pres">
      <dgm:prSet presAssocID="{AD6AB48F-80B6-4496-B998-4762B26C97C4}" presName="sibTrans" presStyleLbl="bgSibTrans2D1" presStyleIdx="2" presStyleCnt="8"/>
      <dgm:spPr/>
    </dgm:pt>
    <dgm:pt modelId="{D0FCC189-B002-42E2-A9C9-FB0A0A46D149}" type="pres">
      <dgm:prSet presAssocID="{3C8EB931-F6F3-441D-906E-878A9489F18A}" presName="compNode" presStyleCnt="0"/>
      <dgm:spPr/>
    </dgm:pt>
    <dgm:pt modelId="{AB0E7555-5101-434A-85E8-049EE2BB8F37}" type="pres">
      <dgm:prSet presAssocID="{3C8EB931-F6F3-441D-906E-878A9489F18A}" presName="dummyConnPt" presStyleCnt="0"/>
      <dgm:spPr/>
    </dgm:pt>
    <dgm:pt modelId="{527ECA91-BC0A-48B2-8FF9-2EF993703506}" type="pres">
      <dgm:prSet presAssocID="{3C8EB931-F6F3-441D-906E-878A9489F18A}" presName="node" presStyleLbl="node1" presStyleIdx="3" presStyleCnt="9">
        <dgm:presLayoutVars>
          <dgm:bulletEnabled val="1"/>
        </dgm:presLayoutVars>
      </dgm:prSet>
      <dgm:spPr/>
    </dgm:pt>
    <dgm:pt modelId="{EE996337-4675-40A9-A797-40EF9229A28C}" type="pres">
      <dgm:prSet presAssocID="{50CC9FCC-3686-409E-A9DD-945FB7C68934}" presName="sibTrans" presStyleLbl="bgSibTrans2D1" presStyleIdx="3" presStyleCnt="8"/>
      <dgm:spPr/>
    </dgm:pt>
    <dgm:pt modelId="{CFE55C8B-F846-40CF-ACAA-F8188B181821}" type="pres">
      <dgm:prSet presAssocID="{A8A150C5-F043-4BEB-A8DE-81352D0AA6C5}" presName="compNode" presStyleCnt="0"/>
      <dgm:spPr/>
    </dgm:pt>
    <dgm:pt modelId="{3E0BE826-2060-4D84-BA3B-12437178A2E1}" type="pres">
      <dgm:prSet presAssocID="{A8A150C5-F043-4BEB-A8DE-81352D0AA6C5}" presName="dummyConnPt" presStyleCnt="0"/>
      <dgm:spPr/>
    </dgm:pt>
    <dgm:pt modelId="{4AB1C309-6CF8-41D1-84E9-4D8F9065AFB4}" type="pres">
      <dgm:prSet presAssocID="{A8A150C5-F043-4BEB-A8DE-81352D0AA6C5}" presName="node" presStyleLbl="node1" presStyleIdx="4" presStyleCnt="9">
        <dgm:presLayoutVars>
          <dgm:bulletEnabled val="1"/>
        </dgm:presLayoutVars>
      </dgm:prSet>
      <dgm:spPr/>
    </dgm:pt>
    <dgm:pt modelId="{85B0A9B1-4545-4827-A59D-60BDEBC79BA6}" type="pres">
      <dgm:prSet presAssocID="{D99172FA-7AF8-40F0-8288-9D08FD5FF049}" presName="sibTrans" presStyleLbl="bgSibTrans2D1" presStyleIdx="4" presStyleCnt="8"/>
      <dgm:spPr/>
    </dgm:pt>
    <dgm:pt modelId="{2543E466-5A19-423F-968E-E7AFE67EB0AD}" type="pres">
      <dgm:prSet presAssocID="{5CF0F251-A197-4A4E-B84D-1F15DDE078AC}" presName="compNode" presStyleCnt="0"/>
      <dgm:spPr/>
    </dgm:pt>
    <dgm:pt modelId="{A7941EA7-A78F-4E5C-A550-A2FF01B0F8D3}" type="pres">
      <dgm:prSet presAssocID="{5CF0F251-A197-4A4E-B84D-1F15DDE078AC}" presName="dummyConnPt" presStyleCnt="0"/>
      <dgm:spPr/>
    </dgm:pt>
    <dgm:pt modelId="{7D21D924-0EE4-4D21-8F74-8EAB71EF22EE}" type="pres">
      <dgm:prSet presAssocID="{5CF0F251-A197-4A4E-B84D-1F15DDE078AC}" presName="node" presStyleLbl="node1" presStyleIdx="5" presStyleCnt="9">
        <dgm:presLayoutVars>
          <dgm:bulletEnabled val="1"/>
        </dgm:presLayoutVars>
      </dgm:prSet>
      <dgm:spPr/>
    </dgm:pt>
    <dgm:pt modelId="{117036BD-2A07-427A-916F-5EB40CEE68E4}" type="pres">
      <dgm:prSet presAssocID="{287DB33B-B7AA-42A3-BAFA-D26025760CE4}" presName="sibTrans" presStyleLbl="bgSibTrans2D1" presStyleIdx="5" presStyleCnt="8"/>
      <dgm:spPr/>
    </dgm:pt>
    <dgm:pt modelId="{AA3AAB9B-488D-4E50-B589-F6B2EA6FE1D7}" type="pres">
      <dgm:prSet presAssocID="{DD4C3856-6FB8-4DB7-B503-F2BFBBC7C8CD}" presName="compNode" presStyleCnt="0"/>
      <dgm:spPr/>
    </dgm:pt>
    <dgm:pt modelId="{B75EEE9E-953D-4AED-B9F9-AF6B8A6C9C63}" type="pres">
      <dgm:prSet presAssocID="{DD4C3856-6FB8-4DB7-B503-F2BFBBC7C8CD}" presName="dummyConnPt" presStyleCnt="0"/>
      <dgm:spPr/>
    </dgm:pt>
    <dgm:pt modelId="{DD3C9E5F-E8AD-4AF7-BA53-E20967830BED}" type="pres">
      <dgm:prSet presAssocID="{DD4C3856-6FB8-4DB7-B503-F2BFBBC7C8CD}" presName="node" presStyleLbl="node1" presStyleIdx="6" presStyleCnt="9">
        <dgm:presLayoutVars>
          <dgm:bulletEnabled val="1"/>
        </dgm:presLayoutVars>
      </dgm:prSet>
      <dgm:spPr/>
    </dgm:pt>
    <dgm:pt modelId="{32B63F88-6AB6-4A5A-A4C5-689037AD144B}" type="pres">
      <dgm:prSet presAssocID="{39EB0817-36B6-4AF8-BC40-7175D0834CE2}" presName="sibTrans" presStyleLbl="bgSibTrans2D1" presStyleIdx="6" presStyleCnt="8"/>
      <dgm:spPr/>
    </dgm:pt>
    <dgm:pt modelId="{E8D65376-08CB-41B4-BB69-C61792E6B5B5}" type="pres">
      <dgm:prSet presAssocID="{B0103982-3237-43AA-945F-740AE85D023C}" presName="compNode" presStyleCnt="0"/>
      <dgm:spPr/>
    </dgm:pt>
    <dgm:pt modelId="{118E5100-9C9D-4774-BE80-DE6979C7728F}" type="pres">
      <dgm:prSet presAssocID="{B0103982-3237-43AA-945F-740AE85D023C}" presName="dummyConnPt" presStyleCnt="0"/>
      <dgm:spPr/>
    </dgm:pt>
    <dgm:pt modelId="{C432A875-A79A-440C-BC4F-0CFC3E7B7B20}" type="pres">
      <dgm:prSet presAssocID="{B0103982-3237-43AA-945F-740AE85D023C}" presName="node" presStyleLbl="node1" presStyleIdx="7" presStyleCnt="9">
        <dgm:presLayoutVars>
          <dgm:bulletEnabled val="1"/>
        </dgm:presLayoutVars>
      </dgm:prSet>
      <dgm:spPr/>
    </dgm:pt>
    <dgm:pt modelId="{373FE3B7-53E2-409C-9A59-B093178D73FD}" type="pres">
      <dgm:prSet presAssocID="{D9643A13-0F49-4FD1-8BB5-8405D77B4F74}" presName="sibTrans" presStyleLbl="bgSibTrans2D1" presStyleIdx="7" presStyleCnt="8"/>
      <dgm:spPr/>
    </dgm:pt>
    <dgm:pt modelId="{5FB8E2C4-505C-4267-8BD0-F7D3F2BFC689}" type="pres">
      <dgm:prSet presAssocID="{D32DC85D-F685-475D-ACB9-02E1ADD0705B}" presName="compNode" presStyleCnt="0"/>
      <dgm:spPr/>
    </dgm:pt>
    <dgm:pt modelId="{A61AC98E-E92F-44F0-B7AB-CE499883A675}" type="pres">
      <dgm:prSet presAssocID="{D32DC85D-F685-475D-ACB9-02E1ADD0705B}" presName="dummyConnPt" presStyleCnt="0"/>
      <dgm:spPr/>
    </dgm:pt>
    <dgm:pt modelId="{849515C0-A7F2-4D54-9A4B-4BDA24FA370A}" type="pres">
      <dgm:prSet presAssocID="{D32DC85D-F685-475D-ACB9-02E1ADD0705B}" presName="node" presStyleLbl="node1" presStyleIdx="8" presStyleCnt="9">
        <dgm:presLayoutVars>
          <dgm:bulletEnabled val="1"/>
        </dgm:presLayoutVars>
      </dgm:prSet>
      <dgm:spPr/>
    </dgm:pt>
  </dgm:ptLst>
  <dgm:cxnLst>
    <dgm:cxn modelId="{4E005D01-708D-412A-88B6-ABC3D8AA54D7}" type="presOf" srcId="{0174337C-695D-4D85-8056-EF08027127FD}" destId="{2FD07008-9314-420D-8DFA-9326FCE7D75D}" srcOrd="0" destOrd="0" presId="urn:microsoft.com/office/officeart/2005/8/layout/bProcess4"/>
    <dgm:cxn modelId="{C14D2202-3908-406B-BAEC-51890B6BF5C4}" type="presOf" srcId="{D99172FA-7AF8-40F0-8288-9D08FD5FF049}" destId="{85B0A9B1-4545-4827-A59D-60BDEBC79BA6}" srcOrd="0" destOrd="0" presId="urn:microsoft.com/office/officeart/2005/8/layout/bProcess4"/>
    <dgm:cxn modelId="{C681D80A-FB18-4587-8786-F226B19204ED}" srcId="{D37C40FD-001B-46B7-8B9F-EB59E9C631C7}" destId="{DFD9B87A-86FD-4EE9-BDC1-B221D292B56C}" srcOrd="2" destOrd="0" parTransId="{4335A188-922F-46BC-9157-481C61CA3835}" sibTransId="{AD6AB48F-80B6-4496-B998-4762B26C97C4}"/>
    <dgm:cxn modelId="{15F75D2B-0F13-454E-A98D-180F22C3C6BF}" srcId="{D37C40FD-001B-46B7-8B9F-EB59E9C631C7}" destId="{DD4C3856-6FB8-4DB7-B503-F2BFBBC7C8CD}" srcOrd="6" destOrd="0" parTransId="{E3B4C632-A47F-4A39-8277-7C0C59F70292}" sibTransId="{39EB0817-36B6-4AF8-BC40-7175D0834CE2}"/>
    <dgm:cxn modelId="{B73A3A33-A3C7-4688-8762-DFE1238C54D0}" type="presOf" srcId="{3C8EB931-F6F3-441D-906E-878A9489F18A}" destId="{527ECA91-BC0A-48B2-8FF9-2EF993703506}" srcOrd="0" destOrd="0" presId="urn:microsoft.com/office/officeart/2005/8/layout/bProcess4"/>
    <dgm:cxn modelId="{B624C435-73B3-4683-8F31-BC7A206EA8F0}" type="presOf" srcId="{D32DC85D-F685-475D-ACB9-02E1ADD0705B}" destId="{849515C0-A7F2-4D54-9A4B-4BDA24FA370A}" srcOrd="0" destOrd="0" presId="urn:microsoft.com/office/officeart/2005/8/layout/bProcess4"/>
    <dgm:cxn modelId="{15557749-BACD-4E0A-BAA1-A26F93E26F0A}" type="presOf" srcId="{A8A150C5-F043-4BEB-A8DE-81352D0AA6C5}" destId="{4AB1C309-6CF8-41D1-84E9-4D8F9065AFB4}" srcOrd="0" destOrd="0" presId="urn:microsoft.com/office/officeart/2005/8/layout/bProcess4"/>
    <dgm:cxn modelId="{B70D386F-9CC6-4A45-848F-3135E2E1520A}" srcId="{D37C40FD-001B-46B7-8B9F-EB59E9C631C7}" destId="{D32DC85D-F685-475D-ACB9-02E1ADD0705B}" srcOrd="8" destOrd="0" parTransId="{5A7B04CB-8C8F-48BD-8328-32DC7C139CA7}" sibTransId="{117D6C01-0183-40B6-A9BF-DD3C28234400}"/>
    <dgm:cxn modelId="{55713070-AE8B-4054-A1DA-C66AA77CDE1A}" srcId="{D37C40FD-001B-46B7-8B9F-EB59E9C631C7}" destId="{B0103982-3237-43AA-945F-740AE85D023C}" srcOrd="7" destOrd="0" parTransId="{6D1EAD62-B51C-4B18-8CE3-D97E4E160C00}" sibTransId="{D9643A13-0F49-4FD1-8BB5-8405D77B4F74}"/>
    <dgm:cxn modelId="{8D110256-31AC-4CC4-98C7-F714E63720BF}" type="presOf" srcId="{39EB0817-36B6-4AF8-BC40-7175D0834CE2}" destId="{32B63F88-6AB6-4A5A-A4C5-689037AD144B}" srcOrd="0" destOrd="0" presId="urn:microsoft.com/office/officeart/2005/8/layout/bProcess4"/>
    <dgm:cxn modelId="{DC4E4176-828C-4191-AF5D-B0169E2178A9}" srcId="{D37C40FD-001B-46B7-8B9F-EB59E9C631C7}" destId="{5CF0F251-A197-4A4E-B84D-1F15DDE078AC}" srcOrd="5" destOrd="0" parTransId="{E3DD4FEF-CE1F-4D55-8EB8-F28E3A69091D}" sibTransId="{287DB33B-B7AA-42A3-BAFA-D26025760CE4}"/>
    <dgm:cxn modelId="{83D35D59-62AF-4A41-8B6C-8548490EF70D}" type="presOf" srcId="{5CF0F251-A197-4A4E-B84D-1F15DDE078AC}" destId="{7D21D924-0EE4-4D21-8F74-8EAB71EF22EE}" srcOrd="0" destOrd="0" presId="urn:microsoft.com/office/officeart/2005/8/layout/bProcess4"/>
    <dgm:cxn modelId="{373DA581-73BE-41F8-8888-0C0D06211153}" srcId="{D37C40FD-001B-46B7-8B9F-EB59E9C631C7}" destId="{CD84E1CC-6ED8-4B4A-B92F-1A1CFAEF8E07}" srcOrd="0" destOrd="0" parTransId="{0BA0960D-05F8-4B98-9ABE-5C4A1B707B4F}" sibTransId="{0174337C-695D-4D85-8056-EF08027127FD}"/>
    <dgm:cxn modelId="{1E957885-5FE6-4181-B2D4-776A7167E65E}" type="presOf" srcId="{D9643A13-0F49-4FD1-8BB5-8405D77B4F74}" destId="{373FE3B7-53E2-409C-9A59-B093178D73FD}" srcOrd="0" destOrd="0" presId="urn:microsoft.com/office/officeart/2005/8/layout/bProcess4"/>
    <dgm:cxn modelId="{26CF1288-2CA6-42E2-9D40-8D8A3ABB651C}" type="presOf" srcId="{B0103982-3237-43AA-945F-740AE85D023C}" destId="{C432A875-A79A-440C-BC4F-0CFC3E7B7B20}" srcOrd="0" destOrd="0" presId="urn:microsoft.com/office/officeart/2005/8/layout/bProcess4"/>
    <dgm:cxn modelId="{F43A6F90-DA9A-450A-89C9-2B791F21BB69}" type="presOf" srcId="{287DB33B-B7AA-42A3-BAFA-D26025760CE4}" destId="{117036BD-2A07-427A-916F-5EB40CEE68E4}" srcOrd="0" destOrd="0" presId="urn:microsoft.com/office/officeart/2005/8/layout/bProcess4"/>
    <dgm:cxn modelId="{5A6D589B-B906-40FC-A90F-2FDCE75F05B5}" type="presOf" srcId="{DD4C3856-6FB8-4DB7-B503-F2BFBBC7C8CD}" destId="{DD3C9E5F-E8AD-4AF7-BA53-E20967830BED}" srcOrd="0" destOrd="0" presId="urn:microsoft.com/office/officeart/2005/8/layout/bProcess4"/>
    <dgm:cxn modelId="{B89D8C9C-B6E5-4D39-A0A2-F460DA5F329D}" type="presOf" srcId="{AD6AB48F-80B6-4496-B998-4762B26C97C4}" destId="{6122E2CF-AE42-49CB-9ABF-B247A9E71DEC}" srcOrd="0" destOrd="0" presId="urn:microsoft.com/office/officeart/2005/8/layout/bProcess4"/>
    <dgm:cxn modelId="{8BCB7EA2-6DE3-4A5A-988E-877CA721E5BC}" type="presOf" srcId="{DFD9B87A-86FD-4EE9-BDC1-B221D292B56C}" destId="{3A5373D4-D5C2-42AE-8EA1-8E80BC064313}" srcOrd="0" destOrd="0" presId="urn:microsoft.com/office/officeart/2005/8/layout/bProcess4"/>
    <dgm:cxn modelId="{A03984B1-BA4E-4CF0-BA92-562A45DA686E}" type="presOf" srcId="{D37C40FD-001B-46B7-8B9F-EB59E9C631C7}" destId="{923B5D86-A196-46F5-B272-D631682B262D}" srcOrd="0" destOrd="0" presId="urn:microsoft.com/office/officeart/2005/8/layout/bProcess4"/>
    <dgm:cxn modelId="{107CD4B1-21FC-4669-A359-E8741C3B455B}" type="presOf" srcId="{CD84E1CC-6ED8-4B4A-B92F-1A1CFAEF8E07}" destId="{D867356F-D530-4A62-BF23-4A412EF84C9B}" srcOrd="0" destOrd="0" presId="urn:microsoft.com/office/officeart/2005/8/layout/bProcess4"/>
    <dgm:cxn modelId="{61DC1AB2-8DFD-4150-85A3-642A869BD26F}" type="presOf" srcId="{DF9FC36D-EC69-4A55-9A09-62BBB71F3701}" destId="{14AE841A-E3E7-44D6-BC28-DCFD9DA3E91C}" srcOrd="0" destOrd="0" presId="urn:microsoft.com/office/officeart/2005/8/layout/bProcess4"/>
    <dgm:cxn modelId="{0E1EE0C2-CF3E-4AF9-8489-14FD47366D0D}" srcId="{D37C40FD-001B-46B7-8B9F-EB59E9C631C7}" destId="{A8A150C5-F043-4BEB-A8DE-81352D0AA6C5}" srcOrd="4" destOrd="0" parTransId="{D7D5541D-3CE0-44CB-9311-F0413E6EE6BA}" sibTransId="{D99172FA-7AF8-40F0-8288-9D08FD5FF049}"/>
    <dgm:cxn modelId="{7A8021C7-3C77-44BC-8482-0CEBC30BC89B}" srcId="{D37C40FD-001B-46B7-8B9F-EB59E9C631C7}" destId="{243B97B5-A303-4FD0-8670-63E6CC8ABBCB}" srcOrd="1" destOrd="0" parTransId="{232108F7-9724-4244-A9DC-31EC7EF4788B}" sibTransId="{DF9FC36D-EC69-4A55-9A09-62BBB71F3701}"/>
    <dgm:cxn modelId="{5E1700D1-55CA-4A35-A5D4-A5B8211D763E}" type="presOf" srcId="{243B97B5-A303-4FD0-8670-63E6CC8ABBCB}" destId="{B3DFEFDA-38AA-49B2-BB63-FE91CFCCA062}" srcOrd="0" destOrd="0" presId="urn:microsoft.com/office/officeart/2005/8/layout/bProcess4"/>
    <dgm:cxn modelId="{329456E8-A852-45EB-BE38-0881EEB39A9E}" srcId="{D37C40FD-001B-46B7-8B9F-EB59E9C631C7}" destId="{3C8EB931-F6F3-441D-906E-878A9489F18A}" srcOrd="3" destOrd="0" parTransId="{4DB17264-7DA9-479C-9176-493F7537C053}" sibTransId="{50CC9FCC-3686-409E-A9DD-945FB7C68934}"/>
    <dgm:cxn modelId="{2636E5F5-C271-4192-811A-9B4AD5F79BBB}" type="presOf" srcId="{50CC9FCC-3686-409E-A9DD-945FB7C68934}" destId="{EE996337-4675-40A9-A797-40EF9229A28C}" srcOrd="0" destOrd="0" presId="urn:microsoft.com/office/officeart/2005/8/layout/bProcess4"/>
    <dgm:cxn modelId="{4C23A02F-6F19-431D-9500-E62F919DA489}" type="presParOf" srcId="{923B5D86-A196-46F5-B272-D631682B262D}" destId="{EB6603E7-E8F7-428C-979D-33E315C2CC67}" srcOrd="0" destOrd="0" presId="urn:microsoft.com/office/officeart/2005/8/layout/bProcess4"/>
    <dgm:cxn modelId="{4BC00AA0-5801-4F18-A60D-9340D997E9EC}" type="presParOf" srcId="{EB6603E7-E8F7-428C-979D-33E315C2CC67}" destId="{E9B18A6B-5B12-4DF8-AF96-3EFFFA197C4B}" srcOrd="0" destOrd="0" presId="urn:microsoft.com/office/officeart/2005/8/layout/bProcess4"/>
    <dgm:cxn modelId="{B078E95D-E51D-4057-822B-1ED98CB11C77}" type="presParOf" srcId="{EB6603E7-E8F7-428C-979D-33E315C2CC67}" destId="{D867356F-D530-4A62-BF23-4A412EF84C9B}" srcOrd="1" destOrd="0" presId="urn:microsoft.com/office/officeart/2005/8/layout/bProcess4"/>
    <dgm:cxn modelId="{CF6F0710-4178-479E-8599-2D019B62B5B8}" type="presParOf" srcId="{923B5D86-A196-46F5-B272-D631682B262D}" destId="{2FD07008-9314-420D-8DFA-9326FCE7D75D}" srcOrd="1" destOrd="0" presId="urn:microsoft.com/office/officeart/2005/8/layout/bProcess4"/>
    <dgm:cxn modelId="{36457BB0-A25E-4CBC-8064-9138F895E8EF}" type="presParOf" srcId="{923B5D86-A196-46F5-B272-D631682B262D}" destId="{38ED4056-3111-467E-A93D-86B18EE22913}" srcOrd="2" destOrd="0" presId="urn:microsoft.com/office/officeart/2005/8/layout/bProcess4"/>
    <dgm:cxn modelId="{B1AE3B97-BD20-4F1F-8298-85A45FE97A79}" type="presParOf" srcId="{38ED4056-3111-467E-A93D-86B18EE22913}" destId="{4CD04EA8-BF85-480E-AEFC-71B38B158B8B}" srcOrd="0" destOrd="0" presId="urn:microsoft.com/office/officeart/2005/8/layout/bProcess4"/>
    <dgm:cxn modelId="{1C5ED374-EF20-4925-BEAC-9D70869EBAA5}" type="presParOf" srcId="{38ED4056-3111-467E-A93D-86B18EE22913}" destId="{B3DFEFDA-38AA-49B2-BB63-FE91CFCCA062}" srcOrd="1" destOrd="0" presId="urn:microsoft.com/office/officeart/2005/8/layout/bProcess4"/>
    <dgm:cxn modelId="{4C9532C8-4C25-40BC-8D0C-92C01488F3D3}" type="presParOf" srcId="{923B5D86-A196-46F5-B272-D631682B262D}" destId="{14AE841A-E3E7-44D6-BC28-DCFD9DA3E91C}" srcOrd="3" destOrd="0" presId="urn:microsoft.com/office/officeart/2005/8/layout/bProcess4"/>
    <dgm:cxn modelId="{DB740DA5-25CE-4F1C-A25B-B3C2ED93ED9B}" type="presParOf" srcId="{923B5D86-A196-46F5-B272-D631682B262D}" destId="{3CA8EF78-6651-45DC-AA7F-CCA5CE2EAD0D}" srcOrd="4" destOrd="0" presId="urn:microsoft.com/office/officeart/2005/8/layout/bProcess4"/>
    <dgm:cxn modelId="{3D312879-0A41-4975-9559-1156A26406E6}" type="presParOf" srcId="{3CA8EF78-6651-45DC-AA7F-CCA5CE2EAD0D}" destId="{320F7670-18E3-4C24-9A86-CC0352EA58AE}" srcOrd="0" destOrd="0" presId="urn:microsoft.com/office/officeart/2005/8/layout/bProcess4"/>
    <dgm:cxn modelId="{696DB768-3C7A-4786-9326-1BB021E46499}" type="presParOf" srcId="{3CA8EF78-6651-45DC-AA7F-CCA5CE2EAD0D}" destId="{3A5373D4-D5C2-42AE-8EA1-8E80BC064313}" srcOrd="1" destOrd="0" presId="urn:microsoft.com/office/officeart/2005/8/layout/bProcess4"/>
    <dgm:cxn modelId="{946129A5-2381-44B3-88D8-5A0156A81E39}" type="presParOf" srcId="{923B5D86-A196-46F5-B272-D631682B262D}" destId="{6122E2CF-AE42-49CB-9ABF-B247A9E71DEC}" srcOrd="5" destOrd="0" presId="urn:microsoft.com/office/officeart/2005/8/layout/bProcess4"/>
    <dgm:cxn modelId="{64799C0B-5246-418D-BE17-FE2688834828}" type="presParOf" srcId="{923B5D86-A196-46F5-B272-D631682B262D}" destId="{D0FCC189-B002-42E2-A9C9-FB0A0A46D149}" srcOrd="6" destOrd="0" presId="urn:microsoft.com/office/officeart/2005/8/layout/bProcess4"/>
    <dgm:cxn modelId="{83BDD82E-4FA9-49A9-81F9-0BE7E4743A2F}" type="presParOf" srcId="{D0FCC189-B002-42E2-A9C9-FB0A0A46D149}" destId="{AB0E7555-5101-434A-85E8-049EE2BB8F37}" srcOrd="0" destOrd="0" presId="urn:microsoft.com/office/officeart/2005/8/layout/bProcess4"/>
    <dgm:cxn modelId="{3B71C32D-73DC-4F1D-AE64-993F372BA62E}" type="presParOf" srcId="{D0FCC189-B002-42E2-A9C9-FB0A0A46D149}" destId="{527ECA91-BC0A-48B2-8FF9-2EF993703506}" srcOrd="1" destOrd="0" presId="urn:microsoft.com/office/officeart/2005/8/layout/bProcess4"/>
    <dgm:cxn modelId="{2CB396AF-D0B8-4BB9-B8E3-E26B2C9BE933}" type="presParOf" srcId="{923B5D86-A196-46F5-B272-D631682B262D}" destId="{EE996337-4675-40A9-A797-40EF9229A28C}" srcOrd="7" destOrd="0" presId="urn:microsoft.com/office/officeart/2005/8/layout/bProcess4"/>
    <dgm:cxn modelId="{386DC709-22FB-4FED-9609-964EA97DC865}" type="presParOf" srcId="{923B5D86-A196-46F5-B272-D631682B262D}" destId="{CFE55C8B-F846-40CF-ACAA-F8188B181821}" srcOrd="8" destOrd="0" presId="urn:microsoft.com/office/officeart/2005/8/layout/bProcess4"/>
    <dgm:cxn modelId="{CAD2A899-68A4-483C-AE1A-E9B7CFF91BD3}" type="presParOf" srcId="{CFE55C8B-F846-40CF-ACAA-F8188B181821}" destId="{3E0BE826-2060-4D84-BA3B-12437178A2E1}" srcOrd="0" destOrd="0" presId="urn:microsoft.com/office/officeart/2005/8/layout/bProcess4"/>
    <dgm:cxn modelId="{8429168D-9FB2-478F-9B8F-B5CC289B3B8C}" type="presParOf" srcId="{CFE55C8B-F846-40CF-ACAA-F8188B181821}" destId="{4AB1C309-6CF8-41D1-84E9-4D8F9065AFB4}" srcOrd="1" destOrd="0" presId="urn:microsoft.com/office/officeart/2005/8/layout/bProcess4"/>
    <dgm:cxn modelId="{6AD5AD6C-5C44-4B41-87ED-0C6A0242AB82}" type="presParOf" srcId="{923B5D86-A196-46F5-B272-D631682B262D}" destId="{85B0A9B1-4545-4827-A59D-60BDEBC79BA6}" srcOrd="9" destOrd="0" presId="urn:microsoft.com/office/officeart/2005/8/layout/bProcess4"/>
    <dgm:cxn modelId="{14AF0E4A-C50A-43EF-9BB4-65510A5F6E59}" type="presParOf" srcId="{923B5D86-A196-46F5-B272-D631682B262D}" destId="{2543E466-5A19-423F-968E-E7AFE67EB0AD}" srcOrd="10" destOrd="0" presId="urn:microsoft.com/office/officeart/2005/8/layout/bProcess4"/>
    <dgm:cxn modelId="{FA265A43-36BC-4AD6-98DF-661B2CBA5C22}" type="presParOf" srcId="{2543E466-5A19-423F-968E-E7AFE67EB0AD}" destId="{A7941EA7-A78F-4E5C-A550-A2FF01B0F8D3}" srcOrd="0" destOrd="0" presId="urn:microsoft.com/office/officeart/2005/8/layout/bProcess4"/>
    <dgm:cxn modelId="{6248E4ED-3AA0-4048-8EF6-CD1D86B952F5}" type="presParOf" srcId="{2543E466-5A19-423F-968E-E7AFE67EB0AD}" destId="{7D21D924-0EE4-4D21-8F74-8EAB71EF22EE}" srcOrd="1" destOrd="0" presId="urn:microsoft.com/office/officeart/2005/8/layout/bProcess4"/>
    <dgm:cxn modelId="{3A11F58D-0655-4EDE-80D4-1E03668D2DF5}" type="presParOf" srcId="{923B5D86-A196-46F5-B272-D631682B262D}" destId="{117036BD-2A07-427A-916F-5EB40CEE68E4}" srcOrd="11" destOrd="0" presId="urn:microsoft.com/office/officeart/2005/8/layout/bProcess4"/>
    <dgm:cxn modelId="{38401C94-A484-4584-BA70-03D5FE717560}" type="presParOf" srcId="{923B5D86-A196-46F5-B272-D631682B262D}" destId="{AA3AAB9B-488D-4E50-B589-F6B2EA6FE1D7}" srcOrd="12" destOrd="0" presId="urn:microsoft.com/office/officeart/2005/8/layout/bProcess4"/>
    <dgm:cxn modelId="{09744A18-4B8D-457E-8FF5-3273DD050D6C}" type="presParOf" srcId="{AA3AAB9B-488D-4E50-B589-F6B2EA6FE1D7}" destId="{B75EEE9E-953D-4AED-B9F9-AF6B8A6C9C63}" srcOrd="0" destOrd="0" presId="urn:microsoft.com/office/officeart/2005/8/layout/bProcess4"/>
    <dgm:cxn modelId="{DA0A3F7A-2BA5-448E-A7A3-9372C63CD07E}" type="presParOf" srcId="{AA3AAB9B-488D-4E50-B589-F6B2EA6FE1D7}" destId="{DD3C9E5F-E8AD-4AF7-BA53-E20967830BED}" srcOrd="1" destOrd="0" presId="urn:microsoft.com/office/officeart/2005/8/layout/bProcess4"/>
    <dgm:cxn modelId="{F237A5BF-BE3E-4D21-8700-B117FAA9BDB3}" type="presParOf" srcId="{923B5D86-A196-46F5-B272-D631682B262D}" destId="{32B63F88-6AB6-4A5A-A4C5-689037AD144B}" srcOrd="13" destOrd="0" presId="urn:microsoft.com/office/officeart/2005/8/layout/bProcess4"/>
    <dgm:cxn modelId="{388A1CE3-835D-4B44-B8F6-6D98D1B67E0F}" type="presParOf" srcId="{923B5D86-A196-46F5-B272-D631682B262D}" destId="{E8D65376-08CB-41B4-BB69-C61792E6B5B5}" srcOrd="14" destOrd="0" presId="urn:microsoft.com/office/officeart/2005/8/layout/bProcess4"/>
    <dgm:cxn modelId="{3B9A035B-96F1-4B03-82FE-5C9DBF0CB321}" type="presParOf" srcId="{E8D65376-08CB-41B4-BB69-C61792E6B5B5}" destId="{118E5100-9C9D-4774-BE80-DE6979C7728F}" srcOrd="0" destOrd="0" presId="urn:microsoft.com/office/officeart/2005/8/layout/bProcess4"/>
    <dgm:cxn modelId="{985C7665-BA29-4EC9-8693-5F82DB847FB5}" type="presParOf" srcId="{E8D65376-08CB-41B4-BB69-C61792E6B5B5}" destId="{C432A875-A79A-440C-BC4F-0CFC3E7B7B20}" srcOrd="1" destOrd="0" presId="urn:microsoft.com/office/officeart/2005/8/layout/bProcess4"/>
    <dgm:cxn modelId="{53C9B214-99DA-4520-8CDC-2357379D3380}" type="presParOf" srcId="{923B5D86-A196-46F5-B272-D631682B262D}" destId="{373FE3B7-53E2-409C-9A59-B093178D73FD}" srcOrd="15" destOrd="0" presId="urn:microsoft.com/office/officeart/2005/8/layout/bProcess4"/>
    <dgm:cxn modelId="{0363F1C3-CD3E-4150-AAB8-BA7ADCAE8247}" type="presParOf" srcId="{923B5D86-A196-46F5-B272-D631682B262D}" destId="{5FB8E2C4-505C-4267-8BD0-F7D3F2BFC689}" srcOrd="16" destOrd="0" presId="urn:microsoft.com/office/officeart/2005/8/layout/bProcess4"/>
    <dgm:cxn modelId="{EEB3F434-9B5F-4123-9942-CF427447F647}" type="presParOf" srcId="{5FB8E2C4-505C-4267-8BD0-F7D3F2BFC689}" destId="{A61AC98E-E92F-44F0-B7AB-CE499883A675}" srcOrd="0" destOrd="0" presId="urn:microsoft.com/office/officeart/2005/8/layout/bProcess4"/>
    <dgm:cxn modelId="{89C05A84-21C1-4718-9B80-B4DF5D6621C8}" type="presParOf" srcId="{5FB8E2C4-505C-4267-8BD0-F7D3F2BFC689}" destId="{849515C0-A7F2-4D54-9A4B-4BDA24FA370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DD0D005-FAF0-405C-BE92-38B0F1B2994E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35443174-C680-4F19-B256-DE6A74A284DB}">
      <dgm:prSet phldrT="[Text]"/>
      <dgm:spPr/>
      <dgm:t>
        <a:bodyPr/>
        <a:lstStyle/>
        <a:p>
          <a:r>
            <a:rPr lang="en-US" dirty="0"/>
            <a:t>Establish standards and norms based on samples </a:t>
          </a:r>
        </a:p>
      </dgm:t>
    </dgm:pt>
    <dgm:pt modelId="{C4E48C1F-0CC8-4B43-A121-FA8E7342C080}" type="parTrans" cxnId="{629400B2-72BF-4516-95DD-DA993AECE921}">
      <dgm:prSet/>
      <dgm:spPr/>
      <dgm:t>
        <a:bodyPr/>
        <a:lstStyle/>
        <a:p>
          <a:endParaRPr lang="en-US"/>
        </a:p>
      </dgm:t>
    </dgm:pt>
    <dgm:pt modelId="{E13152CF-BE84-4893-B0C8-2522115D0C41}" type="sibTrans" cxnId="{629400B2-72BF-4516-95DD-DA993AECE921}">
      <dgm:prSet/>
      <dgm:spPr/>
      <dgm:t>
        <a:bodyPr/>
        <a:lstStyle/>
        <a:p>
          <a:endParaRPr lang="en-US"/>
        </a:p>
      </dgm:t>
    </dgm:pt>
    <dgm:pt modelId="{7C71DC35-8C93-4D9A-ACCC-FB148DDCFA60}">
      <dgm:prSet phldrT="[Text]"/>
      <dgm:spPr/>
      <dgm:t>
        <a:bodyPr/>
        <a:lstStyle/>
        <a:p>
          <a:pPr>
            <a:buNone/>
          </a:pPr>
          <a:r>
            <a:rPr lang="en-US" dirty="0"/>
            <a:t>Preparation of test manuals for users</a:t>
          </a:r>
        </a:p>
      </dgm:t>
    </dgm:pt>
    <dgm:pt modelId="{408A3BAF-FF06-42CC-B45C-67C382A09BC3}" type="parTrans" cxnId="{B9CC6716-C859-4AD8-BE6C-660F98618AD8}">
      <dgm:prSet/>
      <dgm:spPr/>
      <dgm:t>
        <a:bodyPr/>
        <a:lstStyle/>
        <a:p>
          <a:endParaRPr lang="en-US"/>
        </a:p>
      </dgm:t>
    </dgm:pt>
    <dgm:pt modelId="{54DC35CB-2EB9-4672-A5F6-CBC523F6F453}" type="sibTrans" cxnId="{B9CC6716-C859-4AD8-BE6C-660F98618AD8}">
      <dgm:prSet/>
      <dgm:spPr/>
      <dgm:t>
        <a:bodyPr/>
        <a:lstStyle/>
        <a:p>
          <a:endParaRPr lang="en-US"/>
        </a:p>
      </dgm:t>
    </dgm:pt>
    <dgm:pt modelId="{64B4CC84-1DFF-424D-A39B-3F0E119F3933}">
      <dgm:prSet/>
      <dgm:spPr/>
      <dgm:t>
        <a:bodyPr/>
        <a:lstStyle/>
        <a:p>
          <a:r>
            <a:rPr lang="en-US" dirty="0"/>
            <a:t>Reliability determination</a:t>
          </a:r>
        </a:p>
      </dgm:t>
    </dgm:pt>
    <dgm:pt modelId="{FE07D8AF-4EB0-401A-AC57-903B46B47571}" type="parTrans" cxnId="{05F672EB-AD34-4E85-BAF4-4E5A4FE772E9}">
      <dgm:prSet/>
      <dgm:spPr/>
      <dgm:t>
        <a:bodyPr/>
        <a:lstStyle/>
        <a:p>
          <a:endParaRPr lang="en-US"/>
        </a:p>
      </dgm:t>
    </dgm:pt>
    <dgm:pt modelId="{BE40AE50-B2AD-4E8F-AF44-E213D90A8C73}" type="sibTrans" cxnId="{05F672EB-AD34-4E85-BAF4-4E5A4FE772E9}">
      <dgm:prSet/>
      <dgm:spPr/>
      <dgm:t>
        <a:bodyPr/>
        <a:lstStyle/>
        <a:p>
          <a:endParaRPr lang="en-US"/>
        </a:p>
      </dgm:t>
    </dgm:pt>
    <dgm:pt modelId="{336F0E2E-D0B1-4172-B9D1-CADC77C5052B}" type="pres">
      <dgm:prSet presAssocID="{1DD0D005-FAF0-405C-BE92-38B0F1B2994E}" presName="compositeShape" presStyleCnt="0">
        <dgm:presLayoutVars>
          <dgm:dir/>
          <dgm:resizeHandles/>
        </dgm:presLayoutVars>
      </dgm:prSet>
      <dgm:spPr/>
    </dgm:pt>
    <dgm:pt modelId="{6A97F8BC-71B7-439F-B2BC-B930DC240853}" type="pres">
      <dgm:prSet presAssocID="{1DD0D005-FAF0-405C-BE92-38B0F1B2994E}" presName="pyramid" presStyleLbl="node1" presStyleIdx="0" presStyleCnt="1"/>
      <dgm:spPr/>
    </dgm:pt>
    <dgm:pt modelId="{3EB17C4E-3F1F-44A2-AECD-2F68F98B7049}" type="pres">
      <dgm:prSet presAssocID="{1DD0D005-FAF0-405C-BE92-38B0F1B2994E}" presName="theList" presStyleCnt="0"/>
      <dgm:spPr/>
    </dgm:pt>
    <dgm:pt modelId="{2DD1FCED-83C1-4301-AE19-E696EC156C02}" type="pres">
      <dgm:prSet presAssocID="{64B4CC84-1DFF-424D-A39B-3F0E119F3933}" presName="aNode" presStyleLbl="fgAcc1" presStyleIdx="0" presStyleCnt="3">
        <dgm:presLayoutVars>
          <dgm:bulletEnabled val="1"/>
        </dgm:presLayoutVars>
      </dgm:prSet>
      <dgm:spPr/>
    </dgm:pt>
    <dgm:pt modelId="{57595A37-0B05-46E0-AEFB-BA1855FCFFE6}" type="pres">
      <dgm:prSet presAssocID="{64B4CC84-1DFF-424D-A39B-3F0E119F3933}" presName="aSpace" presStyleCnt="0"/>
      <dgm:spPr/>
    </dgm:pt>
    <dgm:pt modelId="{00E640A2-A839-44AC-A2D1-2492C19C3336}" type="pres">
      <dgm:prSet presAssocID="{35443174-C680-4F19-B256-DE6A74A284DB}" presName="aNode" presStyleLbl="fgAcc1" presStyleIdx="1" presStyleCnt="3">
        <dgm:presLayoutVars>
          <dgm:bulletEnabled val="1"/>
        </dgm:presLayoutVars>
      </dgm:prSet>
      <dgm:spPr/>
    </dgm:pt>
    <dgm:pt modelId="{7293B3E7-7B57-4872-B78F-68AF709C0387}" type="pres">
      <dgm:prSet presAssocID="{35443174-C680-4F19-B256-DE6A74A284DB}" presName="aSpace" presStyleCnt="0"/>
      <dgm:spPr/>
    </dgm:pt>
    <dgm:pt modelId="{C97F0956-AA85-4C03-A423-720686D9A751}" type="pres">
      <dgm:prSet presAssocID="{7C71DC35-8C93-4D9A-ACCC-FB148DDCFA60}" presName="aNode" presStyleLbl="fgAcc1" presStyleIdx="2" presStyleCnt="3">
        <dgm:presLayoutVars>
          <dgm:bulletEnabled val="1"/>
        </dgm:presLayoutVars>
      </dgm:prSet>
      <dgm:spPr/>
    </dgm:pt>
    <dgm:pt modelId="{D022582E-6455-4809-BB73-7D7764317050}" type="pres">
      <dgm:prSet presAssocID="{7C71DC35-8C93-4D9A-ACCC-FB148DDCFA60}" presName="aSpace" presStyleCnt="0"/>
      <dgm:spPr/>
    </dgm:pt>
  </dgm:ptLst>
  <dgm:cxnLst>
    <dgm:cxn modelId="{FC341B0F-3FB9-45DF-92C5-903C7153570A}" type="presOf" srcId="{35443174-C680-4F19-B256-DE6A74A284DB}" destId="{00E640A2-A839-44AC-A2D1-2492C19C3336}" srcOrd="0" destOrd="0" presId="urn:microsoft.com/office/officeart/2005/8/layout/pyramid2"/>
    <dgm:cxn modelId="{B9CC6716-C859-4AD8-BE6C-660F98618AD8}" srcId="{1DD0D005-FAF0-405C-BE92-38B0F1B2994E}" destId="{7C71DC35-8C93-4D9A-ACCC-FB148DDCFA60}" srcOrd="2" destOrd="0" parTransId="{408A3BAF-FF06-42CC-B45C-67C382A09BC3}" sibTransId="{54DC35CB-2EB9-4672-A5F6-CBC523F6F453}"/>
    <dgm:cxn modelId="{AA5BDB6F-A398-4D57-ADF2-4FA25F53F1D5}" type="presOf" srcId="{1DD0D005-FAF0-405C-BE92-38B0F1B2994E}" destId="{336F0E2E-D0B1-4172-B9D1-CADC77C5052B}" srcOrd="0" destOrd="0" presId="urn:microsoft.com/office/officeart/2005/8/layout/pyramid2"/>
    <dgm:cxn modelId="{743D7951-1877-4310-B653-E8D6AF8C7AF1}" type="presOf" srcId="{7C71DC35-8C93-4D9A-ACCC-FB148DDCFA60}" destId="{C97F0956-AA85-4C03-A423-720686D9A751}" srcOrd="0" destOrd="0" presId="urn:microsoft.com/office/officeart/2005/8/layout/pyramid2"/>
    <dgm:cxn modelId="{629400B2-72BF-4516-95DD-DA993AECE921}" srcId="{1DD0D005-FAF0-405C-BE92-38B0F1B2994E}" destId="{35443174-C680-4F19-B256-DE6A74A284DB}" srcOrd="1" destOrd="0" parTransId="{C4E48C1F-0CC8-4B43-A121-FA8E7342C080}" sibTransId="{E13152CF-BE84-4893-B0C8-2522115D0C41}"/>
    <dgm:cxn modelId="{1F0639C6-DDF3-48BC-8438-5D7E05C6E7DE}" type="presOf" srcId="{64B4CC84-1DFF-424D-A39B-3F0E119F3933}" destId="{2DD1FCED-83C1-4301-AE19-E696EC156C02}" srcOrd="0" destOrd="0" presId="urn:microsoft.com/office/officeart/2005/8/layout/pyramid2"/>
    <dgm:cxn modelId="{05F672EB-AD34-4E85-BAF4-4E5A4FE772E9}" srcId="{1DD0D005-FAF0-405C-BE92-38B0F1B2994E}" destId="{64B4CC84-1DFF-424D-A39B-3F0E119F3933}" srcOrd="0" destOrd="0" parTransId="{FE07D8AF-4EB0-401A-AC57-903B46B47571}" sibTransId="{BE40AE50-B2AD-4E8F-AF44-E213D90A8C73}"/>
    <dgm:cxn modelId="{B8460052-EC9A-4552-A864-B21D2C4F57C9}" type="presParOf" srcId="{336F0E2E-D0B1-4172-B9D1-CADC77C5052B}" destId="{6A97F8BC-71B7-439F-B2BC-B930DC240853}" srcOrd="0" destOrd="0" presId="urn:microsoft.com/office/officeart/2005/8/layout/pyramid2"/>
    <dgm:cxn modelId="{E42E56CE-2939-4DB0-91DC-CE2805ED2663}" type="presParOf" srcId="{336F0E2E-D0B1-4172-B9D1-CADC77C5052B}" destId="{3EB17C4E-3F1F-44A2-AECD-2F68F98B7049}" srcOrd="1" destOrd="0" presId="urn:microsoft.com/office/officeart/2005/8/layout/pyramid2"/>
    <dgm:cxn modelId="{ABA9F863-04D3-459D-B359-BFEAF2AF4228}" type="presParOf" srcId="{3EB17C4E-3F1F-44A2-AECD-2F68F98B7049}" destId="{2DD1FCED-83C1-4301-AE19-E696EC156C02}" srcOrd="0" destOrd="0" presId="urn:microsoft.com/office/officeart/2005/8/layout/pyramid2"/>
    <dgm:cxn modelId="{49C570EC-9680-459F-80ED-D3533A19B1D6}" type="presParOf" srcId="{3EB17C4E-3F1F-44A2-AECD-2F68F98B7049}" destId="{57595A37-0B05-46E0-AEFB-BA1855FCFFE6}" srcOrd="1" destOrd="0" presId="urn:microsoft.com/office/officeart/2005/8/layout/pyramid2"/>
    <dgm:cxn modelId="{E3727C20-08C3-4BB8-9AA7-0B46F12FCCE2}" type="presParOf" srcId="{3EB17C4E-3F1F-44A2-AECD-2F68F98B7049}" destId="{00E640A2-A839-44AC-A2D1-2492C19C3336}" srcOrd="2" destOrd="0" presId="urn:microsoft.com/office/officeart/2005/8/layout/pyramid2"/>
    <dgm:cxn modelId="{07754D95-F1CE-4F66-933A-EC6B11DBBB60}" type="presParOf" srcId="{3EB17C4E-3F1F-44A2-AECD-2F68F98B7049}" destId="{7293B3E7-7B57-4872-B78F-68AF709C0387}" srcOrd="3" destOrd="0" presId="urn:microsoft.com/office/officeart/2005/8/layout/pyramid2"/>
    <dgm:cxn modelId="{8FD41A69-96F6-4EE1-98AA-C8BAD7030A29}" type="presParOf" srcId="{3EB17C4E-3F1F-44A2-AECD-2F68F98B7049}" destId="{C97F0956-AA85-4C03-A423-720686D9A751}" srcOrd="4" destOrd="0" presId="urn:microsoft.com/office/officeart/2005/8/layout/pyramid2"/>
    <dgm:cxn modelId="{35040212-17C8-41D6-910C-81D2E8866884}" type="presParOf" srcId="{3EB17C4E-3F1F-44A2-AECD-2F68F98B7049}" destId="{D022582E-6455-4809-BB73-7D7764317050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2E5A72-E609-4E5D-B3DD-AFF6CBDA6AD3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B7A6FC-C5A3-40A7-9783-8E71FC5722E1}">
      <dgm:prSet phldrT="[Text]"/>
      <dgm:spPr/>
      <dgm:t>
        <a:bodyPr/>
        <a:lstStyle/>
        <a:p>
          <a:r>
            <a:rPr lang="en-US" dirty="0"/>
            <a:t>Standardized tests</a:t>
          </a:r>
        </a:p>
      </dgm:t>
    </dgm:pt>
    <dgm:pt modelId="{E24E3C72-6E7B-434D-B5CA-074985F7729B}" type="parTrans" cxnId="{AD512154-F430-43DB-A809-D6BD6A9D8837}">
      <dgm:prSet/>
      <dgm:spPr/>
      <dgm:t>
        <a:bodyPr/>
        <a:lstStyle/>
        <a:p>
          <a:endParaRPr lang="en-US"/>
        </a:p>
      </dgm:t>
    </dgm:pt>
    <dgm:pt modelId="{5EFC5EBB-6B6E-46FA-A78B-3866015F2A0C}" type="sibTrans" cxnId="{AD512154-F430-43DB-A809-D6BD6A9D8837}">
      <dgm:prSet/>
      <dgm:spPr/>
      <dgm:t>
        <a:bodyPr/>
        <a:lstStyle/>
        <a:p>
          <a:endParaRPr lang="en-US"/>
        </a:p>
      </dgm:t>
    </dgm:pt>
    <dgm:pt modelId="{E5F16F6E-C0F8-4975-9367-7DA06FBE4D42}">
      <dgm:prSet phldrT="[Text]"/>
      <dgm:spPr/>
      <dgm:t>
        <a:bodyPr/>
        <a:lstStyle/>
        <a:p>
          <a:r>
            <a:rPr lang="en-US" dirty="0"/>
            <a:t>Constructed vigilantly to adopt similar procedure in Scoring and interpretation of results </a:t>
          </a:r>
        </a:p>
      </dgm:t>
    </dgm:pt>
    <dgm:pt modelId="{D7894B7C-761C-4428-80E8-B4DCE3C60D71}" type="parTrans" cxnId="{3759A718-360D-45D0-85CE-17FD5C3BD054}">
      <dgm:prSet/>
      <dgm:spPr/>
      <dgm:t>
        <a:bodyPr/>
        <a:lstStyle/>
        <a:p>
          <a:endParaRPr lang="en-US"/>
        </a:p>
      </dgm:t>
    </dgm:pt>
    <dgm:pt modelId="{9B23F85F-6C27-4157-A4D4-3BD391226CE8}" type="sibTrans" cxnId="{3759A718-360D-45D0-85CE-17FD5C3BD054}">
      <dgm:prSet/>
      <dgm:spPr/>
      <dgm:t>
        <a:bodyPr/>
        <a:lstStyle/>
        <a:p>
          <a:endParaRPr lang="en-US"/>
        </a:p>
      </dgm:t>
    </dgm:pt>
    <dgm:pt modelId="{6FF87CFA-2203-4135-BFD7-AEE0E1158605}">
      <dgm:prSet phldrT="[Text]"/>
      <dgm:spPr/>
      <dgm:t>
        <a:bodyPr/>
        <a:lstStyle/>
        <a:p>
          <a:r>
            <a:rPr lang="en-US" dirty="0"/>
            <a:t>Non-standardized tests</a:t>
          </a:r>
        </a:p>
      </dgm:t>
    </dgm:pt>
    <dgm:pt modelId="{4360B8FA-4188-40AA-9B8F-84C81764545D}" type="parTrans" cxnId="{21C3FCCC-638D-44F6-97C4-4644A250220F}">
      <dgm:prSet/>
      <dgm:spPr/>
      <dgm:t>
        <a:bodyPr/>
        <a:lstStyle/>
        <a:p>
          <a:endParaRPr lang="en-US"/>
        </a:p>
      </dgm:t>
    </dgm:pt>
    <dgm:pt modelId="{9B84AD50-B1AC-4C07-B6C6-F5E96253AE73}" type="sibTrans" cxnId="{21C3FCCC-638D-44F6-97C4-4644A250220F}">
      <dgm:prSet/>
      <dgm:spPr/>
      <dgm:t>
        <a:bodyPr/>
        <a:lstStyle/>
        <a:p>
          <a:endParaRPr lang="en-US"/>
        </a:p>
      </dgm:t>
    </dgm:pt>
    <dgm:pt modelId="{61F918B3-0B5B-44DF-92F4-D6BF96614E27}">
      <dgm:prSet phldrT="[Text]"/>
      <dgm:spPr/>
      <dgm:t>
        <a:bodyPr/>
        <a:lstStyle/>
        <a:p>
          <a:r>
            <a:rPr lang="en-US" dirty="0"/>
            <a:t>Developed informally according to the needs and purpose of users’ own conditions</a:t>
          </a:r>
        </a:p>
      </dgm:t>
    </dgm:pt>
    <dgm:pt modelId="{9FAE21DA-245C-4D3F-849F-79874C9F6E1B}" type="parTrans" cxnId="{3974870D-F30B-4247-94C9-930C809B33A8}">
      <dgm:prSet/>
      <dgm:spPr/>
      <dgm:t>
        <a:bodyPr/>
        <a:lstStyle/>
        <a:p>
          <a:endParaRPr lang="en-US"/>
        </a:p>
      </dgm:t>
    </dgm:pt>
    <dgm:pt modelId="{7258643A-115F-48D5-A1CF-2CFD7C69693D}" type="sibTrans" cxnId="{3974870D-F30B-4247-94C9-930C809B33A8}">
      <dgm:prSet/>
      <dgm:spPr/>
      <dgm:t>
        <a:bodyPr/>
        <a:lstStyle/>
        <a:p>
          <a:endParaRPr lang="en-US"/>
        </a:p>
      </dgm:t>
    </dgm:pt>
    <dgm:pt modelId="{33AFF50F-AE7E-4DB9-9E89-0415A848F612}" type="pres">
      <dgm:prSet presAssocID="{C92E5A72-E609-4E5D-B3DD-AFF6CBDA6AD3}" presName="Name0" presStyleCnt="0">
        <dgm:presLayoutVars>
          <dgm:dir/>
          <dgm:animLvl val="lvl"/>
          <dgm:resizeHandles val="exact"/>
        </dgm:presLayoutVars>
      </dgm:prSet>
      <dgm:spPr/>
    </dgm:pt>
    <dgm:pt modelId="{9DBB2361-F123-4FD5-A306-A3C45BEEDD22}" type="pres">
      <dgm:prSet presAssocID="{3EB7A6FC-C5A3-40A7-9783-8E71FC5722E1}" presName="linNode" presStyleCnt="0"/>
      <dgm:spPr/>
    </dgm:pt>
    <dgm:pt modelId="{8CE59600-2B22-4CE6-8EBE-8D7816A1D6A4}" type="pres">
      <dgm:prSet presAssocID="{3EB7A6FC-C5A3-40A7-9783-8E71FC5722E1}" presName="parTx" presStyleLbl="revTx" presStyleIdx="0" presStyleCnt="2">
        <dgm:presLayoutVars>
          <dgm:chMax val="1"/>
          <dgm:bulletEnabled val="1"/>
        </dgm:presLayoutVars>
      </dgm:prSet>
      <dgm:spPr/>
    </dgm:pt>
    <dgm:pt modelId="{EA841CF7-AB2F-451F-84D4-6F24223D9920}" type="pres">
      <dgm:prSet presAssocID="{3EB7A6FC-C5A3-40A7-9783-8E71FC5722E1}" presName="bracket" presStyleLbl="parChTrans1D1" presStyleIdx="0" presStyleCnt="2"/>
      <dgm:spPr/>
    </dgm:pt>
    <dgm:pt modelId="{1BDF21E3-0A8B-4666-8157-8DF11FDDEAB4}" type="pres">
      <dgm:prSet presAssocID="{3EB7A6FC-C5A3-40A7-9783-8E71FC5722E1}" presName="spH" presStyleCnt="0"/>
      <dgm:spPr/>
    </dgm:pt>
    <dgm:pt modelId="{3B752066-3730-4A7C-91D7-5EA4E357B9BD}" type="pres">
      <dgm:prSet presAssocID="{3EB7A6FC-C5A3-40A7-9783-8E71FC5722E1}" presName="desTx" presStyleLbl="node1" presStyleIdx="0" presStyleCnt="2">
        <dgm:presLayoutVars>
          <dgm:bulletEnabled val="1"/>
        </dgm:presLayoutVars>
      </dgm:prSet>
      <dgm:spPr/>
    </dgm:pt>
    <dgm:pt modelId="{22C5E7A0-52B1-40E5-94C7-045C1C00BC06}" type="pres">
      <dgm:prSet presAssocID="{5EFC5EBB-6B6E-46FA-A78B-3866015F2A0C}" presName="spV" presStyleCnt="0"/>
      <dgm:spPr/>
    </dgm:pt>
    <dgm:pt modelId="{54CAE328-A4A7-42F4-A464-61B5907CE3F1}" type="pres">
      <dgm:prSet presAssocID="{6FF87CFA-2203-4135-BFD7-AEE0E1158605}" presName="linNode" presStyleCnt="0"/>
      <dgm:spPr/>
    </dgm:pt>
    <dgm:pt modelId="{1EDEE5F1-FFD9-45CB-98CE-3443938CBA8B}" type="pres">
      <dgm:prSet presAssocID="{6FF87CFA-2203-4135-BFD7-AEE0E1158605}" presName="parTx" presStyleLbl="revTx" presStyleIdx="1" presStyleCnt="2">
        <dgm:presLayoutVars>
          <dgm:chMax val="1"/>
          <dgm:bulletEnabled val="1"/>
        </dgm:presLayoutVars>
      </dgm:prSet>
      <dgm:spPr/>
    </dgm:pt>
    <dgm:pt modelId="{09C9011A-1466-4164-A1BC-09441F0867D6}" type="pres">
      <dgm:prSet presAssocID="{6FF87CFA-2203-4135-BFD7-AEE0E1158605}" presName="bracket" presStyleLbl="parChTrans1D1" presStyleIdx="1" presStyleCnt="2"/>
      <dgm:spPr/>
    </dgm:pt>
    <dgm:pt modelId="{BF223569-F648-456A-9849-3F1B7B1F7BF8}" type="pres">
      <dgm:prSet presAssocID="{6FF87CFA-2203-4135-BFD7-AEE0E1158605}" presName="spH" presStyleCnt="0"/>
      <dgm:spPr/>
    </dgm:pt>
    <dgm:pt modelId="{A2D5E28B-7496-479E-A98A-B887A592EE1F}" type="pres">
      <dgm:prSet presAssocID="{6FF87CFA-2203-4135-BFD7-AEE0E1158605}" presName="desTx" presStyleLbl="node1" presStyleIdx="1" presStyleCnt="2">
        <dgm:presLayoutVars>
          <dgm:bulletEnabled val="1"/>
        </dgm:presLayoutVars>
      </dgm:prSet>
      <dgm:spPr/>
    </dgm:pt>
  </dgm:ptLst>
  <dgm:cxnLst>
    <dgm:cxn modelId="{3974870D-F30B-4247-94C9-930C809B33A8}" srcId="{6FF87CFA-2203-4135-BFD7-AEE0E1158605}" destId="{61F918B3-0B5B-44DF-92F4-D6BF96614E27}" srcOrd="0" destOrd="0" parTransId="{9FAE21DA-245C-4D3F-849F-79874C9F6E1B}" sibTransId="{7258643A-115F-48D5-A1CF-2CFD7C69693D}"/>
    <dgm:cxn modelId="{3759A718-360D-45D0-85CE-17FD5C3BD054}" srcId="{3EB7A6FC-C5A3-40A7-9783-8E71FC5722E1}" destId="{E5F16F6E-C0F8-4975-9367-7DA06FBE4D42}" srcOrd="0" destOrd="0" parTransId="{D7894B7C-761C-4428-80E8-B4DCE3C60D71}" sibTransId="{9B23F85F-6C27-4157-A4D4-3BD391226CE8}"/>
    <dgm:cxn modelId="{B75C0D32-74BF-479E-9731-9FCE774D9D36}" type="presOf" srcId="{6FF87CFA-2203-4135-BFD7-AEE0E1158605}" destId="{1EDEE5F1-FFD9-45CB-98CE-3443938CBA8B}" srcOrd="0" destOrd="0" presId="urn:diagrams.loki3.com/BracketList"/>
    <dgm:cxn modelId="{E9E4D248-E636-4ACD-BD6E-B7103E10D0AD}" type="presOf" srcId="{E5F16F6E-C0F8-4975-9367-7DA06FBE4D42}" destId="{3B752066-3730-4A7C-91D7-5EA4E357B9BD}" srcOrd="0" destOrd="0" presId="urn:diagrams.loki3.com/BracketList"/>
    <dgm:cxn modelId="{AD512154-F430-43DB-A809-D6BD6A9D8837}" srcId="{C92E5A72-E609-4E5D-B3DD-AFF6CBDA6AD3}" destId="{3EB7A6FC-C5A3-40A7-9783-8E71FC5722E1}" srcOrd="0" destOrd="0" parTransId="{E24E3C72-6E7B-434D-B5CA-074985F7729B}" sibTransId="{5EFC5EBB-6B6E-46FA-A78B-3866015F2A0C}"/>
    <dgm:cxn modelId="{96E87A90-2373-4D77-A875-AEC6EA240F0A}" type="presOf" srcId="{C92E5A72-E609-4E5D-B3DD-AFF6CBDA6AD3}" destId="{33AFF50F-AE7E-4DB9-9E89-0415A848F612}" srcOrd="0" destOrd="0" presId="urn:diagrams.loki3.com/BracketList"/>
    <dgm:cxn modelId="{C6289CA1-95F6-4079-884D-94C2656AA3F6}" type="presOf" srcId="{61F918B3-0B5B-44DF-92F4-D6BF96614E27}" destId="{A2D5E28B-7496-479E-A98A-B887A592EE1F}" srcOrd="0" destOrd="0" presId="urn:diagrams.loki3.com/BracketList"/>
    <dgm:cxn modelId="{21C3FCCC-638D-44F6-97C4-4644A250220F}" srcId="{C92E5A72-E609-4E5D-B3DD-AFF6CBDA6AD3}" destId="{6FF87CFA-2203-4135-BFD7-AEE0E1158605}" srcOrd="1" destOrd="0" parTransId="{4360B8FA-4188-40AA-9B8F-84C81764545D}" sibTransId="{9B84AD50-B1AC-4C07-B6C6-F5E96253AE73}"/>
    <dgm:cxn modelId="{1AA1FDD3-1AE1-4A83-A011-8AD368E6172B}" type="presOf" srcId="{3EB7A6FC-C5A3-40A7-9783-8E71FC5722E1}" destId="{8CE59600-2B22-4CE6-8EBE-8D7816A1D6A4}" srcOrd="0" destOrd="0" presId="urn:diagrams.loki3.com/BracketList"/>
    <dgm:cxn modelId="{1C4EEC2B-67B5-4199-90A2-DF2CFEF5CDBE}" type="presParOf" srcId="{33AFF50F-AE7E-4DB9-9E89-0415A848F612}" destId="{9DBB2361-F123-4FD5-A306-A3C45BEEDD22}" srcOrd="0" destOrd="0" presId="urn:diagrams.loki3.com/BracketList"/>
    <dgm:cxn modelId="{87BFC7C0-FA11-408A-86C6-21120570EA32}" type="presParOf" srcId="{9DBB2361-F123-4FD5-A306-A3C45BEEDD22}" destId="{8CE59600-2B22-4CE6-8EBE-8D7816A1D6A4}" srcOrd="0" destOrd="0" presId="urn:diagrams.loki3.com/BracketList"/>
    <dgm:cxn modelId="{DDE3CACC-E1A9-4B6A-BADF-CFF119B491BE}" type="presParOf" srcId="{9DBB2361-F123-4FD5-A306-A3C45BEEDD22}" destId="{EA841CF7-AB2F-451F-84D4-6F24223D9920}" srcOrd="1" destOrd="0" presId="urn:diagrams.loki3.com/BracketList"/>
    <dgm:cxn modelId="{34C668B4-7FC3-4CA5-BDDA-C420CCB2A9C6}" type="presParOf" srcId="{9DBB2361-F123-4FD5-A306-A3C45BEEDD22}" destId="{1BDF21E3-0A8B-4666-8157-8DF11FDDEAB4}" srcOrd="2" destOrd="0" presId="urn:diagrams.loki3.com/BracketList"/>
    <dgm:cxn modelId="{06CA9E8B-6C9A-4A0B-A75B-09E2887A6EDE}" type="presParOf" srcId="{9DBB2361-F123-4FD5-A306-A3C45BEEDD22}" destId="{3B752066-3730-4A7C-91D7-5EA4E357B9BD}" srcOrd="3" destOrd="0" presId="urn:diagrams.loki3.com/BracketList"/>
    <dgm:cxn modelId="{70CCE1DC-C1C7-4E1E-BCFC-A0EFA091536B}" type="presParOf" srcId="{33AFF50F-AE7E-4DB9-9E89-0415A848F612}" destId="{22C5E7A0-52B1-40E5-94C7-045C1C00BC06}" srcOrd="1" destOrd="0" presId="urn:diagrams.loki3.com/BracketList"/>
    <dgm:cxn modelId="{E2D73E61-8803-49E1-AFE2-1F7A57BF1FC6}" type="presParOf" srcId="{33AFF50F-AE7E-4DB9-9E89-0415A848F612}" destId="{54CAE328-A4A7-42F4-A464-61B5907CE3F1}" srcOrd="2" destOrd="0" presId="urn:diagrams.loki3.com/BracketList"/>
    <dgm:cxn modelId="{0DE02CDD-2B87-4BBA-B8BC-B2719D09ABCD}" type="presParOf" srcId="{54CAE328-A4A7-42F4-A464-61B5907CE3F1}" destId="{1EDEE5F1-FFD9-45CB-98CE-3443938CBA8B}" srcOrd="0" destOrd="0" presId="urn:diagrams.loki3.com/BracketList"/>
    <dgm:cxn modelId="{64268BDC-5D3F-4388-B7F2-D35E0DB68854}" type="presParOf" srcId="{54CAE328-A4A7-42F4-A464-61B5907CE3F1}" destId="{09C9011A-1466-4164-A1BC-09441F0867D6}" srcOrd="1" destOrd="0" presId="urn:diagrams.loki3.com/BracketList"/>
    <dgm:cxn modelId="{59F47C2B-AE50-4690-9F4F-EDC361E5D7CE}" type="presParOf" srcId="{54CAE328-A4A7-42F4-A464-61B5907CE3F1}" destId="{BF223569-F648-456A-9849-3F1B7B1F7BF8}" srcOrd="2" destOrd="0" presId="urn:diagrams.loki3.com/BracketList"/>
    <dgm:cxn modelId="{45113E7D-A1F4-404B-827F-F0BE3ADB092C}" type="presParOf" srcId="{54CAE328-A4A7-42F4-A464-61B5907CE3F1}" destId="{A2D5E28B-7496-479E-A98A-B887A592EE1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6D279F-7185-41CB-B3A3-9394EFDFECFB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F7E412-5BFD-4ADB-B477-2251C2996C61}">
      <dgm:prSet phldrT="[Text]" custT="1"/>
      <dgm:spPr/>
      <dgm:t>
        <a:bodyPr/>
        <a:lstStyle/>
        <a:p>
          <a:pPr>
            <a:buNone/>
          </a:pPr>
          <a:r>
            <a:rPr lang="en-GB" sz="1200" dirty="0">
              <a:solidFill>
                <a:schemeClr val="tx1"/>
              </a:solidFill>
            </a:rPr>
            <a:t>Constructed by experts </a:t>
          </a:r>
          <a:endParaRPr lang="en-US" sz="1200" dirty="0">
            <a:solidFill>
              <a:schemeClr val="tx1"/>
            </a:solidFill>
          </a:endParaRPr>
        </a:p>
      </dgm:t>
    </dgm:pt>
    <dgm:pt modelId="{E58FA0C4-18C3-4064-82A1-89D1F9AA4D42}" type="parTrans" cxnId="{C72668CD-E078-460F-B234-D8795CA8CDAD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5B0A5658-A07E-47FB-B97D-B1901D07BAE5}" type="sibTrans" cxnId="{C72668CD-E078-460F-B234-D8795CA8CDAD}">
      <dgm:prSet custT="1"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2145CFB3-DD5A-4B3E-83C4-05B55293BBAF}">
      <dgm:prSet phldrT="[Text]" custT="1"/>
      <dgm:spPr/>
      <dgm:t>
        <a:bodyPr/>
        <a:lstStyle/>
        <a:p>
          <a:pPr>
            <a:buNone/>
          </a:pPr>
          <a:r>
            <a:rPr lang="en-GB" sz="1200" dirty="0">
              <a:solidFill>
                <a:schemeClr val="tx1"/>
              </a:solidFill>
            </a:rPr>
            <a:t>Administered in following set rules</a:t>
          </a:r>
          <a:endParaRPr lang="en-US" sz="1200" dirty="0">
            <a:solidFill>
              <a:schemeClr val="tx1"/>
            </a:solidFill>
          </a:endParaRPr>
        </a:p>
      </dgm:t>
    </dgm:pt>
    <dgm:pt modelId="{2F179504-40FB-4141-A2F4-42264855F17B}" type="parTrans" cxnId="{D3394720-63D1-4CB0-ADAD-593446900AAD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2DD5BFB6-BE3A-473B-A143-4A10E0CB769A}" type="sibTrans" cxnId="{D3394720-63D1-4CB0-ADAD-593446900AAD}">
      <dgm:prSet custT="1"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7D54E21F-4BA2-4829-AADC-F39938700C02}">
      <dgm:prSet phldrT="[Text]" custT="1"/>
      <dgm:spPr/>
      <dgm:t>
        <a:bodyPr/>
        <a:lstStyle/>
        <a:p>
          <a:pPr>
            <a:buNone/>
          </a:pPr>
          <a:r>
            <a:rPr lang="en-GB" sz="1200" dirty="0">
              <a:solidFill>
                <a:schemeClr val="tx1"/>
              </a:solidFill>
            </a:rPr>
            <a:t>Have standard guidelines for administration and scoring</a:t>
          </a:r>
          <a:endParaRPr lang="en-US" sz="1200" dirty="0">
            <a:solidFill>
              <a:schemeClr val="tx1"/>
            </a:solidFill>
          </a:endParaRPr>
        </a:p>
      </dgm:t>
    </dgm:pt>
    <dgm:pt modelId="{C31BAE17-1D6A-43C0-A739-7ADB38B7503A}" type="parTrans" cxnId="{8D9BBA2E-7C16-4463-9E60-3889878C1E3B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ED4129FF-4095-472A-AD7A-834893411D93}" type="sibTrans" cxnId="{8D9BBA2E-7C16-4463-9E60-3889878C1E3B}">
      <dgm:prSet custT="1"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C1335B25-4ABE-46B9-A4F0-F2F01477E6A3}">
      <dgm:prSet phldrT="[Text]" custT="1"/>
      <dgm:spPr/>
      <dgm:t>
        <a:bodyPr/>
        <a:lstStyle/>
        <a:p>
          <a:pPr>
            <a:buNone/>
          </a:pPr>
          <a:r>
            <a:rPr lang="en-GB" sz="1200" dirty="0">
              <a:solidFill>
                <a:schemeClr val="tx1"/>
              </a:solidFill>
            </a:rPr>
            <a:t>Have norms based on representative clusters for the interpretation of test scores </a:t>
          </a:r>
          <a:endParaRPr lang="en-US" sz="1200" dirty="0">
            <a:solidFill>
              <a:schemeClr val="tx1"/>
            </a:solidFill>
          </a:endParaRPr>
        </a:p>
      </dgm:t>
    </dgm:pt>
    <dgm:pt modelId="{E3BA1E00-D2CA-4887-A887-9F92E5FD9B9E}" type="parTrans" cxnId="{FCCEA3F0-5FA1-4BDA-BF18-2088C8B22D99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18995EF5-359D-451D-98EF-0336F0D99C35}" type="sibTrans" cxnId="{FCCEA3F0-5FA1-4BDA-BF18-2088C8B22D99}">
      <dgm:prSet custT="1"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AD064688-4514-435F-9216-BA4A3DD8D0BA}">
      <dgm:prSet phldrT="[Text]" custT="1"/>
      <dgm:spPr/>
      <dgm:t>
        <a:bodyPr/>
        <a:lstStyle/>
        <a:p>
          <a:pPr>
            <a:buNone/>
          </a:pPr>
          <a:r>
            <a:rPr lang="en-GB" sz="1200" dirty="0">
              <a:solidFill>
                <a:schemeClr val="tx1"/>
              </a:solidFill>
            </a:rPr>
            <a:t>Valid and reliable</a:t>
          </a:r>
          <a:endParaRPr lang="en-US" sz="1200" dirty="0">
            <a:solidFill>
              <a:schemeClr val="tx1"/>
            </a:solidFill>
          </a:endParaRPr>
        </a:p>
      </dgm:t>
    </dgm:pt>
    <dgm:pt modelId="{B5061FE1-F8CF-49E0-A19B-B8760CE0F654}" type="parTrans" cxnId="{37C36A2E-DC3E-4DBA-9D81-E574C51391CB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7980C13F-CB97-459D-8E43-852CBC837455}" type="sibTrans" cxnId="{37C36A2E-DC3E-4DBA-9D81-E574C51391CB}">
      <dgm:prSet custT="1"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F7E2BECF-15B6-4B2A-A03B-36711AA712E1}">
      <dgm:prSet custT="1"/>
      <dgm:spPr/>
      <dgm:t>
        <a:bodyPr/>
        <a:lstStyle/>
        <a:p>
          <a:r>
            <a:rPr lang="en-US" sz="1200" dirty="0">
              <a:solidFill>
                <a:schemeClr val="tx1"/>
              </a:solidFill>
            </a:rPr>
            <a:t>Appropriate difficulty  and discrimination power</a:t>
          </a:r>
        </a:p>
      </dgm:t>
    </dgm:pt>
    <dgm:pt modelId="{FCC18802-2551-4345-9F16-C3E4210BA216}" type="parTrans" cxnId="{78EFD43F-9A6A-4FC0-8A37-4FD7BEB6A62A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D76B03DD-C716-4895-9D2D-8F1430C12A93}" type="sibTrans" cxnId="{78EFD43F-9A6A-4FC0-8A37-4FD7BEB6A62A}">
      <dgm:prSet custT="1"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BE8C08EA-6FA5-41E0-A41B-6A9D81BADF26}" type="pres">
      <dgm:prSet presAssocID="{446D279F-7185-41CB-B3A3-9394EFDFECFB}" presName="cycle" presStyleCnt="0">
        <dgm:presLayoutVars>
          <dgm:dir/>
          <dgm:resizeHandles val="exact"/>
        </dgm:presLayoutVars>
      </dgm:prSet>
      <dgm:spPr/>
    </dgm:pt>
    <dgm:pt modelId="{ABC9C873-8531-4411-808A-07D5B3753565}" type="pres">
      <dgm:prSet presAssocID="{07F7E412-5BFD-4ADB-B477-2251C2996C61}" presName="node" presStyleLbl="node1" presStyleIdx="0" presStyleCnt="6">
        <dgm:presLayoutVars>
          <dgm:bulletEnabled val="1"/>
        </dgm:presLayoutVars>
      </dgm:prSet>
      <dgm:spPr/>
    </dgm:pt>
    <dgm:pt modelId="{CCFD7B4E-31BD-40CF-83CE-6B3399BFE527}" type="pres">
      <dgm:prSet presAssocID="{5B0A5658-A07E-47FB-B97D-B1901D07BAE5}" presName="sibTrans" presStyleLbl="sibTrans2D1" presStyleIdx="0" presStyleCnt="6"/>
      <dgm:spPr/>
    </dgm:pt>
    <dgm:pt modelId="{9F8578B1-0DBC-4541-9368-2FB99677A87D}" type="pres">
      <dgm:prSet presAssocID="{5B0A5658-A07E-47FB-B97D-B1901D07BAE5}" presName="connectorText" presStyleLbl="sibTrans2D1" presStyleIdx="0" presStyleCnt="6"/>
      <dgm:spPr/>
    </dgm:pt>
    <dgm:pt modelId="{1EB61C33-4312-4155-92B9-2CA4BDEF660D}" type="pres">
      <dgm:prSet presAssocID="{2145CFB3-DD5A-4B3E-83C4-05B55293BBAF}" presName="node" presStyleLbl="node1" presStyleIdx="1" presStyleCnt="6">
        <dgm:presLayoutVars>
          <dgm:bulletEnabled val="1"/>
        </dgm:presLayoutVars>
      </dgm:prSet>
      <dgm:spPr/>
    </dgm:pt>
    <dgm:pt modelId="{8DAEA1BE-67BD-48AF-AA45-A930ACFE17D5}" type="pres">
      <dgm:prSet presAssocID="{2DD5BFB6-BE3A-473B-A143-4A10E0CB769A}" presName="sibTrans" presStyleLbl="sibTrans2D1" presStyleIdx="1" presStyleCnt="6"/>
      <dgm:spPr/>
    </dgm:pt>
    <dgm:pt modelId="{0B082EE0-8575-42C8-9B58-89A3B42A5799}" type="pres">
      <dgm:prSet presAssocID="{2DD5BFB6-BE3A-473B-A143-4A10E0CB769A}" presName="connectorText" presStyleLbl="sibTrans2D1" presStyleIdx="1" presStyleCnt="6"/>
      <dgm:spPr/>
    </dgm:pt>
    <dgm:pt modelId="{852C1E2A-7E1B-4A96-A45F-3E277F01BA03}" type="pres">
      <dgm:prSet presAssocID="{7D54E21F-4BA2-4829-AADC-F39938700C02}" presName="node" presStyleLbl="node1" presStyleIdx="2" presStyleCnt="6">
        <dgm:presLayoutVars>
          <dgm:bulletEnabled val="1"/>
        </dgm:presLayoutVars>
      </dgm:prSet>
      <dgm:spPr/>
    </dgm:pt>
    <dgm:pt modelId="{323F2C77-B422-4B11-BF47-81498D1A2199}" type="pres">
      <dgm:prSet presAssocID="{ED4129FF-4095-472A-AD7A-834893411D93}" presName="sibTrans" presStyleLbl="sibTrans2D1" presStyleIdx="2" presStyleCnt="6"/>
      <dgm:spPr/>
    </dgm:pt>
    <dgm:pt modelId="{22DA0E05-9C1A-413D-A42B-4F8028E36150}" type="pres">
      <dgm:prSet presAssocID="{ED4129FF-4095-472A-AD7A-834893411D93}" presName="connectorText" presStyleLbl="sibTrans2D1" presStyleIdx="2" presStyleCnt="6"/>
      <dgm:spPr/>
    </dgm:pt>
    <dgm:pt modelId="{E542169D-EBC4-45FF-BB30-C796F349E663}" type="pres">
      <dgm:prSet presAssocID="{C1335B25-4ABE-46B9-A4F0-F2F01477E6A3}" presName="node" presStyleLbl="node1" presStyleIdx="3" presStyleCnt="6">
        <dgm:presLayoutVars>
          <dgm:bulletEnabled val="1"/>
        </dgm:presLayoutVars>
      </dgm:prSet>
      <dgm:spPr/>
    </dgm:pt>
    <dgm:pt modelId="{5E365523-75E0-4CD3-ACD2-CC3E379B1BF7}" type="pres">
      <dgm:prSet presAssocID="{18995EF5-359D-451D-98EF-0336F0D99C35}" presName="sibTrans" presStyleLbl="sibTrans2D1" presStyleIdx="3" presStyleCnt="6"/>
      <dgm:spPr/>
    </dgm:pt>
    <dgm:pt modelId="{6AAEFB89-79F5-4C0D-8B72-2F182836F96E}" type="pres">
      <dgm:prSet presAssocID="{18995EF5-359D-451D-98EF-0336F0D99C35}" presName="connectorText" presStyleLbl="sibTrans2D1" presStyleIdx="3" presStyleCnt="6"/>
      <dgm:spPr/>
    </dgm:pt>
    <dgm:pt modelId="{D5C96474-61F7-4245-9AA7-99A607DBC01C}" type="pres">
      <dgm:prSet presAssocID="{AD064688-4514-435F-9216-BA4A3DD8D0BA}" presName="node" presStyleLbl="node1" presStyleIdx="4" presStyleCnt="6">
        <dgm:presLayoutVars>
          <dgm:bulletEnabled val="1"/>
        </dgm:presLayoutVars>
      </dgm:prSet>
      <dgm:spPr/>
    </dgm:pt>
    <dgm:pt modelId="{871E159B-66F4-44A8-BC73-EF340D53FDDA}" type="pres">
      <dgm:prSet presAssocID="{7980C13F-CB97-459D-8E43-852CBC837455}" presName="sibTrans" presStyleLbl="sibTrans2D1" presStyleIdx="4" presStyleCnt="6"/>
      <dgm:spPr/>
    </dgm:pt>
    <dgm:pt modelId="{5E7C11B8-92CC-4486-AD09-D949F11B1DD0}" type="pres">
      <dgm:prSet presAssocID="{7980C13F-CB97-459D-8E43-852CBC837455}" presName="connectorText" presStyleLbl="sibTrans2D1" presStyleIdx="4" presStyleCnt="6"/>
      <dgm:spPr/>
    </dgm:pt>
    <dgm:pt modelId="{26F00448-37D5-4203-A1AE-DCEE02A9434E}" type="pres">
      <dgm:prSet presAssocID="{F7E2BECF-15B6-4B2A-A03B-36711AA712E1}" presName="node" presStyleLbl="node1" presStyleIdx="5" presStyleCnt="6">
        <dgm:presLayoutVars>
          <dgm:bulletEnabled val="1"/>
        </dgm:presLayoutVars>
      </dgm:prSet>
      <dgm:spPr/>
    </dgm:pt>
    <dgm:pt modelId="{484424D5-AD46-49BB-B57A-8088AFEA63BD}" type="pres">
      <dgm:prSet presAssocID="{D76B03DD-C716-4895-9D2D-8F1430C12A93}" presName="sibTrans" presStyleLbl="sibTrans2D1" presStyleIdx="5" presStyleCnt="6"/>
      <dgm:spPr/>
    </dgm:pt>
    <dgm:pt modelId="{685200EE-8D6E-4577-BB7C-806A45BA724C}" type="pres">
      <dgm:prSet presAssocID="{D76B03DD-C716-4895-9D2D-8F1430C12A93}" presName="connectorText" presStyleLbl="sibTrans2D1" presStyleIdx="5" presStyleCnt="6"/>
      <dgm:spPr/>
    </dgm:pt>
  </dgm:ptLst>
  <dgm:cxnLst>
    <dgm:cxn modelId="{EC82F611-1CA6-4C1E-B536-5DB440B7AAA5}" type="presOf" srcId="{18995EF5-359D-451D-98EF-0336F0D99C35}" destId="{6AAEFB89-79F5-4C0D-8B72-2F182836F96E}" srcOrd="1" destOrd="0" presId="urn:microsoft.com/office/officeart/2005/8/layout/cycle2"/>
    <dgm:cxn modelId="{2F910A1A-82F1-4095-ABC4-D0108E94E39E}" type="presOf" srcId="{2145CFB3-DD5A-4B3E-83C4-05B55293BBAF}" destId="{1EB61C33-4312-4155-92B9-2CA4BDEF660D}" srcOrd="0" destOrd="0" presId="urn:microsoft.com/office/officeart/2005/8/layout/cycle2"/>
    <dgm:cxn modelId="{D3394720-63D1-4CB0-ADAD-593446900AAD}" srcId="{446D279F-7185-41CB-B3A3-9394EFDFECFB}" destId="{2145CFB3-DD5A-4B3E-83C4-05B55293BBAF}" srcOrd="1" destOrd="0" parTransId="{2F179504-40FB-4141-A2F4-42264855F17B}" sibTransId="{2DD5BFB6-BE3A-473B-A143-4A10E0CB769A}"/>
    <dgm:cxn modelId="{B0394E24-70DF-4E1A-B328-F2D4F3239A68}" type="presOf" srcId="{446D279F-7185-41CB-B3A3-9394EFDFECFB}" destId="{BE8C08EA-6FA5-41E0-A41B-6A9D81BADF26}" srcOrd="0" destOrd="0" presId="urn:microsoft.com/office/officeart/2005/8/layout/cycle2"/>
    <dgm:cxn modelId="{5408352B-6295-4757-9E4A-230944AE96E6}" type="presOf" srcId="{7D54E21F-4BA2-4829-AADC-F39938700C02}" destId="{852C1E2A-7E1B-4A96-A45F-3E277F01BA03}" srcOrd="0" destOrd="0" presId="urn:microsoft.com/office/officeart/2005/8/layout/cycle2"/>
    <dgm:cxn modelId="{37C36A2E-DC3E-4DBA-9D81-E574C51391CB}" srcId="{446D279F-7185-41CB-B3A3-9394EFDFECFB}" destId="{AD064688-4514-435F-9216-BA4A3DD8D0BA}" srcOrd="4" destOrd="0" parTransId="{B5061FE1-F8CF-49E0-A19B-B8760CE0F654}" sibTransId="{7980C13F-CB97-459D-8E43-852CBC837455}"/>
    <dgm:cxn modelId="{8D9BBA2E-7C16-4463-9E60-3889878C1E3B}" srcId="{446D279F-7185-41CB-B3A3-9394EFDFECFB}" destId="{7D54E21F-4BA2-4829-AADC-F39938700C02}" srcOrd="2" destOrd="0" parTransId="{C31BAE17-1D6A-43C0-A739-7ADB38B7503A}" sibTransId="{ED4129FF-4095-472A-AD7A-834893411D93}"/>
    <dgm:cxn modelId="{69D7173A-270F-4095-9151-CCE82C91ACAD}" type="presOf" srcId="{F7E2BECF-15B6-4B2A-A03B-36711AA712E1}" destId="{26F00448-37D5-4203-A1AE-DCEE02A9434E}" srcOrd="0" destOrd="0" presId="urn:microsoft.com/office/officeart/2005/8/layout/cycle2"/>
    <dgm:cxn modelId="{78EFD43F-9A6A-4FC0-8A37-4FD7BEB6A62A}" srcId="{446D279F-7185-41CB-B3A3-9394EFDFECFB}" destId="{F7E2BECF-15B6-4B2A-A03B-36711AA712E1}" srcOrd="5" destOrd="0" parTransId="{FCC18802-2551-4345-9F16-C3E4210BA216}" sibTransId="{D76B03DD-C716-4895-9D2D-8F1430C12A93}"/>
    <dgm:cxn modelId="{8BE41A44-19AC-4C47-BF63-7E9156259EB3}" type="presOf" srcId="{D76B03DD-C716-4895-9D2D-8F1430C12A93}" destId="{685200EE-8D6E-4577-BB7C-806A45BA724C}" srcOrd="1" destOrd="0" presId="urn:microsoft.com/office/officeart/2005/8/layout/cycle2"/>
    <dgm:cxn modelId="{D72DE746-EE27-4386-8E1A-65A473399884}" type="presOf" srcId="{5B0A5658-A07E-47FB-B97D-B1901D07BAE5}" destId="{CCFD7B4E-31BD-40CF-83CE-6B3399BFE527}" srcOrd="0" destOrd="0" presId="urn:microsoft.com/office/officeart/2005/8/layout/cycle2"/>
    <dgm:cxn modelId="{882ABC6F-C979-4AD8-8F83-4C9BD04ED0B9}" type="presOf" srcId="{2DD5BFB6-BE3A-473B-A143-4A10E0CB769A}" destId="{0B082EE0-8575-42C8-9B58-89A3B42A5799}" srcOrd="1" destOrd="0" presId="urn:microsoft.com/office/officeart/2005/8/layout/cycle2"/>
    <dgm:cxn modelId="{0EABB070-F2A8-4A6C-82A7-D5519FF530C7}" type="presOf" srcId="{7980C13F-CB97-459D-8E43-852CBC837455}" destId="{871E159B-66F4-44A8-BC73-EF340D53FDDA}" srcOrd="0" destOrd="0" presId="urn:microsoft.com/office/officeart/2005/8/layout/cycle2"/>
    <dgm:cxn modelId="{50064E84-26D8-4AA8-BD97-E0DA55E258E4}" type="presOf" srcId="{ED4129FF-4095-472A-AD7A-834893411D93}" destId="{22DA0E05-9C1A-413D-A42B-4F8028E36150}" srcOrd="1" destOrd="0" presId="urn:microsoft.com/office/officeart/2005/8/layout/cycle2"/>
    <dgm:cxn modelId="{EEB02489-84C9-4DF8-AC4E-57A1D6A51848}" type="presOf" srcId="{18995EF5-359D-451D-98EF-0336F0D99C35}" destId="{5E365523-75E0-4CD3-ACD2-CC3E379B1BF7}" srcOrd="0" destOrd="0" presId="urn:microsoft.com/office/officeart/2005/8/layout/cycle2"/>
    <dgm:cxn modelId="{13D01197-C524-4F0B-8CEE-139156A2F56B}" type="presOf" srcId="{ED4129FF-4095-472A-AD7A-834893411D93}" destId="{323F2C77-B422-4B11-BF47-81498D1A2199}" srcOrd="0" destOrd="0" presId="urn:microsoft.com/office/officeart/2005/8/layout/cycle2"/>
    <dgm:cxn modelId="{4831A1A7-9898-46B3-B09C-4D478AED3959}" type="presOf" srcId="{AD064688-4514-435F-9216-BA4A3DD8D0BA}" destId="{D5C96474-61F7-4245-9AA7-99A607DBC01C}" srcOrd="0" destOrd="0" presId="urn:microsoft.com/office/officeart/2005/8/layout/cycle2"/>
    <dgm:cxn modelId="{31F515C8-8B4A-4E0A-9A5B-1C13A5B7EB02}" type="presOf" srcId="{07F7E412-5BFD-4ADB-B477-2251C2996C61}" destId="{ABC9C873-8531-4411-808A-07D5B3753565}" srcOrd="0" destOrd="0" presId="urn:microsoft.com/office/officeart/2005/8/layout/cycle2"/>
    <dgm:cxn modelId="{9FB23DCD-58C1-4127-874E-3B552A2BFE47}" type="presOf" srcId="{7980C13F-CB97-459D-8E43-852CBC837455}" destId="{5E7C11B8-92CC-4486-AD09-D949F11B1DD0}" srcOrd="1" destOrd="0" presId="urn:microsoft.com/office/officeart/2005/8/layout/cycle2"/>
    <dgm:cxn modelId="{C72668CD-E078-460F-B234-D8795CA8CDAD}" srcId="{446D279F-7185-41CB-B3A3-9394EFDFECFB}" destId="{07F7E412-5BFD-4ADB-B477-2251C2996C61}" srcOrd="0" destOrd="0" parTransId="{E58FA0C4-18C3-4064-82A1-89D1F9AA4D42}" sibTransId="{5B0A5658-A07E-47FB-B97D-B1901D07BAE5}"/>
    <dgm:cxn modelId="{50B34FD5-8F7E-453E-9EF3-187C1319F46C}" type="presOf" srcId="{5B0A5658-A07E-47FB-B97D-B1901D07BAE5}" destId="{9F8578B1-0DBC-4541-9368-2FB99677A87D}" srcOrd="1" destOrd="0" presId="urn:microsoft.com/office/officeart/2005/8/layout/cycle2"/>
    <dgm:cxn modelId="{7E3CD9EE-8DF0-4D65-822D-5DFCFBAC25C3}" type="presOf" srcId="{D76B03DD-C716-4895-9D2D-8F1430C12A93}" destId="{484424D5-AD46-49BB-B57A-8088AFEA63BD}" srcOrd="0" destOrd="0" presId="urn:microsoft.com/office/officeart/2005/8/layout/cycle2"/>
    <dgm:cxn modelId="{FCCEA3F0-5FA1-4BDA-BF18-2088C8B22D99}" srcId="{446D279F-7185-41CB-B3A3-9394EFDFECFB}" destId="{C1335B25-4ABE-46B9-A4F0-F2F01477E6A3}" srcOrd="3" destOrd="0" parTransId="{E3BA1E00-D2CA-4887-A887-9F92E5FD9B9E}" sibTransId="{18995EF5-359D-451D-98EF-0336F0D99C35}"/>
    <dgm:cxn modelId="{08A7AEF2-4810-4408-98BA-1E900F216233}" type="presOf" srcId="{C1335B25-4ABE-46B9-A4F0-F2F01477E6A3}" destId="{E542169D-EBC4-45FF-BB30-C796F349E663}" srcOrd="0" destOrd="0" presId="urn:microsoft.com/office/officeart/2005/8/layout/cycle2"/>
    <dgm:cxn modelId="{C49967FE-6286-4B7A-A3E1-55E32EDA5AAA}" type="presOf" srcId="{2DD5BFB6-BE3A-473B-A143-4A10E0CB769A}" destId="{8DAEA1BE-67BD-48AF-AA45-A930ACFE17D5}" srcOrd="0" destOrd="0" presId="urn:microsoft.com/office/officeart/2005/8/layout/cycle2"/>
    <dgm:cxn modelId="{FFB6A650-5D6C-491A-8804-704412F82D9B}" type="presParOf" srcId="{BE8C08EA-6FA5-41E0-A41B-6A9D81BADF26}" destId="{ABC9C873-8531-4411-808A-07D5B3753565}" srcOrd="0" destOrd="0" presId="urn:microsoft.com/office/officeart/2005/8/layout/cycle2"/>
    <dgm:cxn modelId="{FEF8F176-3088-41BF-BB6F-18C48D717EE0}" type="presParOf" srcId="{BE8C08EA-6FA5-41E0-A41B-6A9D81BADF26}" destId="{CCFD7B4E-31BD-40CF-83CE-6B3399BFE527}" srcOrd="1" destOrd="0" presId="urn:microsoft.com/office/officeart/2005/8/layout/cycle2"/>
    <dgm:cxn modelId="{C7849E07-CD3B-4F4A-9987-49FD8B06E400}" type="presParOf" srcId="{CCFD7B4E-31BD-40CF-83CE-6B3399BFE527}" destId="{9F8578B1-0DBC-4541-9368-2FB99677A87D}" srcOrd="0" destOrd="0" presId="urn:microsoft.com/office/officeart/2005/8/layout/cycle2"/>
    <dgm:cxn modelId="{81520E9B-131C-4DCA-9B45-E11DB5145A15}" type="presParOf" srcId="{BE8C08EA-6FA5-41E0-A41B-6A9D81BADF26}" destId="{1EB61C33-4312-4155-92B9-2CA4BDEF660D}" srcOrd="2" destOrd="0" presId="urn:microsoft.com/office/officeart/2005/8/layout/cycle2"/>
    <dgm:cxn modelId="{552CB6AC-767D-4CFF-85A5-7EA0C4718A40}" type="presParOf" srcId="{BE8C08EA-6FA5-41E0-A41B-6A9D81BADF26}" destId="{8DAEA1BE-67BD-48AF-AA45-A930ACFE17D5}" srcOrd="3" destOrd="0" presId="urn:microsoft.com/office/officeart/2005/8/layout/cycle2"/>
    <dgm:cxn modelId="{67C6AD8D-0C85-4ACA-ABBB-3B94071414F8}" type="presParOf" srcId="{8DAEA1BE-67BD-48AF-AA45-A930ACFE17D5}" destId="{0B082EE0-8575-42C8-9B58-89A3B42A5799}" srcOrd="0" destOrd="0" presId="urn:microsoft.com/office/officeart/2005/8/layout/cycle2"/>
    <dgm:cxn modelId="{C0A805B3-37D9-4E39-A3F0-9C9A31C6D165}" type="presParOf" srcId="{BE8C08EA-6FA5-41E0-A41B-6A9D81BADF26}" destId="{852C1E2A-7E1B-4A96-A45F-3E277F01BA03}" srcOrd="4" destOrd="0" presId="urn:microsoft.com/office/officeart/2005/8/layout/cycle2"/>
    <dgm:cxn modelId="{9331D867-63F9-417E-B628-ABCB7F493A81}" type="presParOf" srcId="{BE8C08EA-6FA5-41E0-A41B-6A9D81BADF26}" destId="{323F2C77-B422-4B11-BF47-81498D1A2199}" srcOrd="5" destOrd="0" presId="urn:microsoft.com/office/officeart/2005/8/layout/cycle2"/>
    <dgm:cxn modelId="{B40DBE8B-0DAE-4DEF-8085-7F520DF5CC07}" type="presParOf" srcId="{323F2C77-B422-4B11-BF47-81498D1A2199}" destId="{22DA0E05-9C1A-413D-A42B-4F8028E36150}" srcOrd="0" destOrd="0" presId="urn:microsoft.com/office/officeart/2005/8/layout/cycle2"/>
    <dgm:cxn modelId="{828A7B9F-4F5E-4041-890E-B2E76B73085B}" type="presParOf" srcId="{BE8C08EA-6FA5-41E0-A41B-6A9D81BADF26}" destId="{E542169D-EBC4-45FF-BB30-C796F349E663}" srcOrd="6" destOrd="0" presId="urn:microsoft.com/office/officeart/2005/8/layout/cycle2"/>
    <dgm:cxn modelId="{F190196C-D815-40FA-926F-9564B3347061}" type="presParOf" srcId="{BE8C08EA-6FA5-41E0-A41B-6A9D81BADF26}" destId="{5E365523-75E0-4CD3-ACD2-CC3E379B1BF7}" srcOrd="7" destOrd="0" presId="urn:microsoft.com/office/officeart/2005/8/layout/cycle2"/>
    <dgm:cxn modelId="{9DC954F4-428D-4271-94B6-AD4585D9CDBD}" type="presParOf" srcId="{5E365523-75E0-4CD3-ACD2-CC3E379B1BF7}" destId="{6AAEFB89-79F5-4C0D-8B72-2F182836F96E}" srcOrd="0" destOrd="0" presId="urn:microsoft.com/office/officeart/2005/8/layout/cycle2"/>
    <dgm:cxn modelId="{4F71FDBF-5409-4DBF-8562-55D6D36BB8F0}" type="presParOf" srcId="{BE8C08EA-6FA5-41E0-A41B-6A9D81BADF26}" destId="{D5C96474-61F7-4245-9AA7-99A607DBC01C}" srcOrd="8" destOrd="0" presId="urn:microsoft.com/office/officeart/2005/8/layout/cycle2"/>
    <dgm:cxn modelId="{5EF21679-02EF-4E1D-8EA7-7D9D5332747B}" type="presParOf" srcId="{BE8C08EA-6FA5-41E0-A41B-6A9D81BADF26}" destId="{871E159B-66F4-44A8-BC73-EF340D53FDDA}" srcOrd="9" destOrd="0" presId="urn:microsoft.com/office/officeart/2005/8/layout/cycle2"/>
    <dgm:cxn modelId="{EC5B31E1-C58D-4263-9EB6-B4A3103A30B8}" type="presParOf" srcId="{871E159B-66F4-44A8-BC73-EF340D53FDDA}" destId="{5E7C11B8-92CC-4486-AD09-D949F11B1DD0}" srcOrd="0" destOrd="0" presId="urn:microsoft.com/office/officeart/2005/8/layout/cycle2"/>
    <dgm:cxn modelId="{341ABA19-5B8A-4E69-A695-49005742C9AA}" type="presParOf" srcId="{BE8C08EA-6FA5-41E0-A41B-6A9D81BADF26}" destId="{26F00448-37D5-4203-A1AE-DCEE02A9434E}" srcOrd="10" destOrd="0" presId="urn:microsoft.com/office/officeart/2005/8/layout/cycle2"/>
    <dgm:cxn modelId="{6F15CC3D-3EBF-4424-8B2A-20B246F2F63B}" type="presParOf" srcId="{BE8C08EA-6FA5-41E0-A41B-6A9D81BADF26}" destId="{484424D5-AD46-49BB-B57A-8088AFEA63BD}" srcOrd="11" destOrd="0" presId="urn:microsoft.com/office/officeart/2005/8/layout/cycle2"/>
    <dgm:cxn modelId="{A06B7E7A-B318-4A51-A1FB-F02B59E5E7CA}" type="presParOf" srcId="{484424D5-AD46-49BB-B57A-8088AFEA63BD}" destId="{685200EE-8D6E-4577-BB7C-806A45BA724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818925-F274-4C40-B7EC-C84FFFDA95B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908676-581F-4BFA-A4E3-7FC6BF1C7488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Difficult to construct</a:t>
          </a:r>
        </a:p>
      </dgm:t>
    </dgm:pt>
    <dgm:pt modelId="{96834939-D28B-47CD-B57A-F102D3C887FF}" type="parTrans" cxnId="{E250D536-09A4-44BC-8255-2A2D09A6044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1D1446A-69BD-4E09-B0DC-B4FB03AA750A}" type="sibTrans" cxnId="{E250D536-09A4-44BC-8255-2A2D09A6044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500E4E4-27F9-4060-BD66-91885FE08FC7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Strict rules for use according to preplanned objectives</a:t>
          </a:r>
        </a:p>
      </dgm:t>
    </dgm:pt>
    <dgm:pt modelId="{08451BE4-8C76-4A3D-AB17-C67A61080C5F}" type="parTrans" cxnId="{9089A4CA-A66A-4EE0-A92D-02231020187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0D520EE-BB6C-4C65-9ACA-6B653F10D33C}" type="sibTrans" cxnId="{9089A4CA-A66A-4EE0-A92D-02231020187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4CF3888-A3A3-4682-A1EC-31C4C97587B6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Time consuming way of construction</a:t>
          </a:r>
        </a:p>
      </dgm:t>
    </dgm:pt>
    <dgm:pt modelId="{3359471C-D368-4FBB-9A7A-4677E89B63EA}" type="parTrans" cxnId="{27F793CE-D5B7-4560-89EC-D8AE20A402A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EF50D03-AF38-480F-AAB0-486302771501}" type="sibTrans" cxnId="{27F793CE-D5B7-4560-89EC-D8AE20A402A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517C976-40C4-4C69-929F-0CB3D0BBE48B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Expensive way of construction</a:t>
          </a:r>
        </a:p>
      </dgm:t>
    </dgm:pt>
    <dgm:pt modelId="{645586A6-8CDD-4D93-A3ED-EA8BEF2EF507}" type="parTrans" cxnId="{5BA320D0-045E-4259-B023-C91FF5976BE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D72C3DB-2353-4FF8-AB93-A4FCB8160AD4}" type="sibTrans" cxnId="{5BA320D0-045E-4259-B023-C91FF5976BE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216FCC5-2ECD-4EB2-AF3A-F37909594AD0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Spontaneous evaluation is not possible</a:t>
          </a:r>
          <a:endParaRPr lang="en-US" dirty="0">
            <a:solidFill>
              <a:schemeClr val="tx1"/>
            </a:solidFill>
          </a:endParaRPr>
        </a:p>
      </dgm:t>
    </dgm:pt>
    <dgm:pt modelId="{58F2CC43-6213-4426-B26A-13A4854B2B63}" type="parTrans" cxnId="{2E671A80-49E1-4250-9675-369EA2C2EAD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C6C3023-87FB-4C54-A98D-41F7570EF35C}" type="sibTrans" cxnId="{2E671A80-49E1-4250-9675-369EA2C2EAD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639B0BB-7128-4C14-944C-A6F48FD5A939}" type="pres">
      <dgm:prSet presAssocID="{CD818925-F274-4C40-B7EC-C84FFFDA95BF}" presName="cycle" presStyleCnt="0">
        <dgm:presLayoutVars>
          <dgm:dir/>
          <dgm:resizeHandles val="exact"/>
        </dgm:presLayoutVars>
      </dgm:prSet>
      <dgm:spPr/>
    </dgm:pt>
    <dgm:pt modelId="{854DE37A-5EFB-48D3-9E2A-1706DB6AD97A}" type="pres">
      <dgm:prSet presAssocID="{CA908676-581F-4BFA-A4E3-7FC6BF1C7488}" presName="node" presStyleLbl="node1" presStyleIdx="0" presStyleCnt="5">
        <dgm:presLayoutVars>
          <dgm:bulletEnabled val="1"/>
        </dgm:presLayoutVars>
      </dgm:prSet>
      <dgm:spPr/>
    </dgm:pt>
    <dgm:pt modelId="{39AACD09-5FFA-4B9A-8163-A2F5838BEC0F}" type="pres">
      <dgm:prSet presAssocID="{21D1446A-69BD-4E09-B0DC-B4FB03AA750A}" presName="sibTrans" presStyleLbl="sibTrans2D1" presStyleIdx="0" presStyleCnt="5"/>
      <dgm:spPr/>
    </dgm:pt>
    <dgm:pt modelId="{584B9118-7825-4B31-9477-8EB80CD12E63}" type="pres">
      <dgm:prSet presAssocID="{21D1446A-69BD-4E09-B0DC-B4FB03AA750A}" presName="connectorText" presStyleLbl="sibTrans2D1" presStyleIdx="0" presStyleCnt="5"/>
      <dgm:spPr/>
    </dgm:pt>
    <dgm:pt modelId="{4BD83C82-3500-45EB-8017-858CE1406166}" type="pres">
      <dgm:prSet presAssocID="{2500E4E4-27F9-4060-BD66-91885FE08FC7}" presName="node" presStyleLbl="node1" presStyleIdx="1" presStyleCnt="5">
        <dgm:presLayoutVars>
          <dgm:bulletEnabled val="1"/>
        </dgm:presLayoutVars>
      </dgm:prSet>
      <dgm:spPr/>
    </dgm:pt>
    <dgm:pt modelId="{80035BFB-2514-45F4-9366-6B981AD80787}" type="pres">
      <dgm:prSet presAssocID="{A0D520EE-BB6C-4C65-9ACA-6B653F10D33C}" presName="sibTrans" presStyleLbl="sibTrans2D1" presStyleIdx="1" presStyleCnt="5"/>
      <dgm:spPr/>
    </dgm:pt>
    <dgm:pt modelId="{E3B5DA65-D81D-47DC-8182-4F9EC87A9DCA}" type="pres">
      <dgm:prSet presAssocID="{A0D520EE-BB6C-4C65-9ACA-6B653F10D33C}" presName="connectorText" presStyleLbl="sibTrans2D1" presStyleIdx="1" presStyleCnt="5"/>
      <dgm:spPr/>
    </dgm:pt>
    <dgm:pt modelId="{D147FAC0-C521-46E2-8C25-453DD5C7FE8C}" type="pres">
      <dgm:prSet presAssocID="{74CF3888-A3A3-4682-A1EC-31C4C97587B6}" presName="node" presStyleLbl="node1" presStyleIdx="2" presStyleCnt="5">
        <dgm:presLayoutVars>
          <dgm:bulletEnabled val="1"/>
        </dgm:presLayoutVars>
      </dgm:prSet>
      <dgm:spPr/>
    </dgm:pt>
    <dgm:pt modelId="{DBA062F8-E40F-4E2C-A33A-21127FCE9905}" type="pres">
      <dgm:prSet presAssocID="{EEF50D03-AF38-480F-AAB0-486302771501}" presName="sibTrans" presStyleLbl="sibTrans2D1" presStyleIdx="2" presStyleCnt="5"/>
      <dgm:spPr/>
    </dgm:pt>
    <dgm:pt modelId="{5E54C5AD-F652-41C9-89FF-2847CFF3C5F1}" type="pres">
      <dgm:prSet presAssocID="{EEF50D03-AF38-480F-AAB0-486302771501}" presName="connectorText" presStyleLbl="sibTrans2D1" presStyleIdx="2" presStyleCnt="5"/>
      <dgm:spPr/>
    </dgm:pt>
    <dgm:pt modelId="{A8A21959-8924-4BA2-84FF-707F5EF9889B}" type="pres">
      <dgm:prSet presAssocID="{D517C976-40C4-4C69-929F-0CB3D0BBE48B}" presName="node" presStyleLbl="node1" presStyleIdx="3" presStyleCnt="5">
        <dgm:presLayoutVars>
          <dgm:bulletEnabled val="1"/>
        </dgm:presLayoutVars>
      </dgm:prSet>
      <dgm:spPr/>
    </dgm:pt>
    <dgm:pt modelId="{6E58339B-2782-4F78-BCE7-946DA6638B25}" type="pres">
      <dgm:prSet presAssocID="{0D72C3DB-2353-4FF8-AB93-A4FCB8160AD4}" presName="sibTrans" presStyleLbl="sibTrans2D1" presStyleIdx="3" presStyleCnt="5"/>
      <dgm:spPr/>
    </dgm:pt>
    <dgm:pt modelId="{FA60142D-6D31-403D-B676-3B74A85FADE2}" type="pres">
      <dgm:prSet presAssocID="{0D72C3DB-2353-4FF8-AB93-A4FCB8160AD4}" presName="connectorText" presStyleLbl="sibTrans2D1" presStyleIdx="3" presStyleCnt="5"/>
      <dgm:spPr/>
    </dgm:pt>
    <dgm:pt modelId="{3A953368-7394-4B1A-8CE5-B6C7254B047F}" type="pres">
      <dgm:prSet presAssocID="{C216FCC5-2ECD-4EB2-AF3A-F37909594AD0}" presName="node" presStyleLbl="node1" presStyleIdx="4" presStyleCnt="5">
        <dgm:presLayoutVars>
          <dgm:bulletEnabled val="1"/>
        </dgm:presLayoutVars>
      </dgm:prSet>
      <dgm:spPr/>
    </dgm:pt>
    <dgm:pt modelId="{BE20363F-9E7E-4ED9-993A-9B5B261ECF18}" type="pres">
      <dgm:prSet presAssocID="{3C6C3023-87FB-4C54-A98D-41F7570EF35C}" presName="sibTrans" presStyleLbl="sibTrans2D1" presStyleIdx="4" presStyleCnt="5"/>
      <dgm:spPr/>
    </dgm:pt>
    <dgm:pt modelId="{554743AB-2380-4803-803C-2DF2798FEA0D}" type="pres">
      <dgm:prSet presAssocID="{3C6C3023-87FB-4C54-A98D-41F7570EF35C}" presName="connectorText" presStyleLbl="sibTrans2D1" presStyleIdx="4" presStyleCnt="5"/>
      <dgm:spPr/>
    </dgm:pt>
  </dgm:ptLst>
  <dgm:cxnLst>
    <dgm:cxn modelId="{00916E02-7529-4A93-B3DF-8162F345069B}" type="presOf" srcId="{2500E4E4-27F9-4060-BD66-91885FE08FC7}" destId="{4BD83C82-3500-45EB-8017-858CE1406166}" srcOrd="0" destOrd="0" presId="urn:microsoft.com/office/officeart/2005/8/layout/cycle2"/>
    <dgm:cxn modelId="{376CE204-0E32-46F1-AA82-8699B5C1E159}" type="presOf" srcId="{C216FCC5-2ECD-4EB2-AF3A-F37909594AD0}" destId="{3A953368-7394-4B1A-8CE5-B6C7254B047F}" srcOrd="0" destOrd="0" presId="urn:microsoft.com/office/officeart/2005/8/layout/cycle2"/>
    <dgm:cxn modelId="{DC4F4208-590B-4B79-8928-5E4DBECF3E9D}" type="presOf" srcId="{0D72C3DB-2353-4FF8-AB93-A4FCB8160AD4}" destId="{FA60142D-6D31-403D-B676-3B74A85FADE2}" srcOrd="1" destOrd="0" presId="urn:microsoft.com/office/officeart/2005/8/layout/cycle2"/>
    <dgm:cxn modelId="{8281770C-565A-4871-AA24-E1575B412481}" type="presOf" srcId="{3C6C3023-87FB-4C54-A98D-41F7570EF35C}" destId="{BE20363F-9E7E-4ED9-993A-9B5B261ECF18}" srcOrd="0" destOrd="0" presId="urn:microsoft.com/office/officeart/2005/8/layout/cycle2"/>
    <dgm:cxn modelId="{89F16F28-CEA8-43D2-9DD5-EE41817F0DE3}" type="presOf" srcId="{A0D520EE-BB6C-4C65-9ACA-6B653F10D33C}" destId="{80035BFB-2514-45F4-9366-6B981AD80787}" srcOrd="0" destOrd="0" presId="urn:microsoft.com/office/officeart/2005/8/layout/cycle2"/>
    <dgm:cxn modelId="{E250D536-09A4-44BC-8255-2A2D09A6044C}" srcId="{CD818925-F274-4C40-B7EC-C84FFFDA95BF}" destId="{CA908676-581F-4BFA-A4E3-7FC6BF1C7488}" srcOrd="0" destOrd="0" parTransId="{96834939-D28B-47CD-B57A-F102D3C887FF}" sibTransId="{21D1446A-69BD-4E09-B0DC-B4FB03AA750A}"/>
    <dgm:cxn modelId="{408F423E-38D5-42FE-A19C-EF7E670062EE}" type="presOf" srcId="{A0D520EE-BB6C-4C65-9ACA-6B653F10D33C}" destId="{E3B5DA65-D81D-47DC-8182-4F9EC87A9DCA}" srcOrd="1" destOrd="0" presId="urn:microsoft.com/office/officeart/2005/8/layout/cycle2"/>
    <dgm:cxn modelId="{B5435441-9B11-40BE-9E42-7784FA8A8E93}" type="presOf" srcId="{EEF50D03-AF38-480F-AAB0-486302771501}" destId="{5E54C5AD-F652-41C9-89FF-2847CFF3C5F1}" srcOrd="1" destOrd="0" presId="urn:microsoft.com/office/officeart/2005/8/layout/cycle2"/>
    <dgm:cxn modelId="{FE63E764-C9BA-41A9-BF9A-C0125CA4F33C}" type="presOf" srcId="{21D1446A-69BD-4E09-B0DC-B4FB03AA750A}" destId="{39AACD09-5FFA-4B9A-8163-A2F5838BEC0F}" srcOrd="0" destOrd="0" presId="urn:microsoft.com/office/officeart/2005/8/layout/cycle2"/>
    <dgm:cxn modelId="{FE4C5966-AF53-4871-9990-DCE2DA24C7B2}" type="presOf" srcId="{D517C976-40C4-4C69-929F-0CB3D0BBE48B}" destId="{A8A21959-8924-4BA2-84FF-707F5EF9889B}" srcOrd="0" destOrd="0" presId="urn:microsoft.com/office/officeart/2005/8/layout/cycle2"/>
    <dgm:cxn modelId="{3985F851-B829-49C1-9B73-425491B73BD5}" type="presOf" srcId="{CD818925-F274-4C40-B7EC-C84FFFDA95BF}" destId="{8639B0BB-7128-4C14-944C-A6F48FD5A939}" srcOrd="0" destOrd="0" presId="urn:microsoft.com/office/officeart/2005/8/layout/cycle2"/>
    <dgm:cxn modelId="{F2B0C155-EA8D-4803-9392-86D6BD97A05B}" type="presOf" srcId="{3C6C3023-87FB-4C54-A98D-41F7570EF35C}" destId="{554743AB-2380-4803-803C-2DF2798FEA0D}" srcOrd="1" destOrd="0" presId="urn:microsoft.com/office/officeart/2005/8/layout/cycle2"/>
    <dgm:cxn modelId="{2E671A80-49E1-4250-9675-369EA2C2EAD7}" srcId="{CD818925-F274-4C40-B7EC-C84FFFDA95BF}" destId="{C216FCC5-2ECD-4EB2-AF3A-F37909594AD0}" srcOrd="4" destOrd="0" parTransId="{58F2CC43-6213-4426-B26A-13A4854B2B63}" sibTransId="{3C6C3023-87FB-4C54-A98D-41F7570EF35C}"/>
    <dgm:cxn modelId="{C109FF93-F8E1-44AF-81DD-7C6A47F4BE6D}" type="presOf" srcId="{74CF3888-A3A3-4682-A1EC-31C4C97587B6}" destId="{D147FAC0-C521-46E2-8C25-453DD5C7FE8C}" srcOrd="0" destOrd="0" presId="urn:microsoft.com/office/officeart/2005/8/layout/cycle2"/>
    <dgm:cxn modelId="{BA67C5A0-9688-42EE-856E-D2A33C728FE6}" type="presOf" srcId="{CA908676-581F-4BFA-A4E3-7FC6BF1C7488}" destId="{854DE37A-5EFB-48D3-9E2A-1706DB6AD97A}" srcOrd="0" destOrd="0" presId="urn:microsoft.com/office/officeart/2005/8/layout/cycle2"/>
    <dgm:cxn modelId="{52C271C2-FB07-49CF-9107-E2E965853671}" type="presOf" srcId="{0D72C3DB-2353-4FF8-AB93-A4FCB8160AD4}" destId="{6E58339B-2782-4F78-BCE7-946DA6638B25}" srcOrd="0" destOrd="0" presId="urn:microsoft.com/office/officeart/2005/8/layout/cycle2"/>
    <dgm:cxn modelId="{9089A4CA-A66A-4EE0-A92D-022310201874}" srcId="{CD818925-F274-4C40-B7EC-C84FFFDA95BF}" destId="{2500E4E4-27F9-4060-BD66-91885FE08FC7}" srcOrd="1" destOrd="0" parTransId="{08451BE4-8C76-4A3D-AB17-C67A61080C5F}" sibTransId="{A0D520EE-BB6C-4C65-9ACA-6B653F10D33C}"/>
    <dgm:cxn modelId="{44577BCD-FAF5-4176-8B5F-F5B70FBB86EF}" type="presOf" srcId="{21D1446A-69BD-4E09-B0DC-B4FB03AA750A}" destId="{584B9118-7825-4B31-9477-8EB80CD12E63}" srcOrd="1" destOrd="0" presId="urn:microsoft.com/office/officeart/2005/8/layout/cycle2"/>
    <dgm:cxn modelId="{27F793CE-D5B7-4560-89EC-D8AE20A402AA}" srcId="{CD818925-F274-4C40-B7EC-C84FFFDA95BF}" destId="{74CF3888-A3A3-4682-A1EC-31C4C97587B6}" srcOrd="2" destOrd="0" parTransId="{3359471C-D368-4FBB-9A7A-4677E89B63EA}" sibTransId="{EEF50D03-AF38-480F-AAB0-486302771501}"/>
    <dgm:cxn modelId="{5BA320D0-045E-4259-B023-C91FF5976BE3}" srcId="{CD818925-F274-4C40-B7EC-C84FFFDA95BF}" destId="{D517C976-40C4-4C69-929F-0CB3D0BBE48B}" srcOrd="3" destOrd="0" parTransId="{645586A6-8CDD-4D93-A3ED-EA8BEF2EF507}" sibTransId="{0D72C3DB-2353-4FF8-AB93-A4FCB8160AD4}"/>
    <dgm:cxn modelId="{0A9533FC-A3DF-45E7-BD8A-4E01748846B2}" type="presOf" srcId="{EEF50D03-AF38-480F-AAB0-486302771501}" destId="{DBA062F8-E40F-4E2C-A33A-21127FCE9905}" srcOrd="0" destOrd="0" presId="urn:microsoft.com/office/officeart/2005/8/layout/cycle2"/>
    <dgm:cxn modelId="{0350B557-5660-47D1-9F84-B43E690EB98F}" type="presParOf" srcId="{8639B0BB-7128-4C14-944C-A6F48FD5A939}" destId="{854DE37A-5EFB-48D3-9E2A-1706DB6AD97A}" srcOrd="0" destOrd="0" presId="urn:microsoft.com/office/officeart/2005/8/layout/cycle2"/>
    <dgm:cxn modelId="{6550F170-F2D3-4954-B188-ADCD72FB41D7}" type="presParOf" srcId="{8639B0BB-7128-4C14-944C-A6F48FD5A939}" destId="{39AACD09-5FFA-4B9A-8163-A2F5838BEC0F}" srcOrd="1" destOrd="0" presId="urn:microsoft.com/office/officeart/2005/8/layout/cycle2"/>
    <dgm:cxn modelId="{E27F6624-56A8-4069-88A9-9FF108C96CCB}" type="presParOf" srcId="{39AACD09-5FFA-4B9A-8163-A2F5838BEC0F}" destId="{584B9118-7825-4B31-9477-8EB80CD12E63}" srcOrd="0" destOrd="0" presId="urn:microsoft.com/office/officeart/2005/8/layout/cycle2"/>
    <dgm:cxn modelId="{A13045D0-CFFE-4F9F-BD77-2EBA8592C2A0}" type="presParOf" srcId="{8639B0BB-7128-4C14-944C-A6F48FD5A939}" destId="{4BD83C82-3500-45EB-8017-858CE1406166}" srcOrd="2" destOrd="0" presId="urn:microsoft.com/office/officeart/2005/8/layout/cycle2"/>
    <dgm:cxn modelId="{E6FC4DB9-CE90-487F-B68B-8E8430E9E56C}" type="presParOf" srcId="{8639B0BB-7128-4C14-944C-A6F48FD5A939}" destId="{80035BFB-2514-45F4-9366-6B981AD80787}" srcOrd="3" destOrd="0" presId="urn:microsoft.com/office/officeart/2005/8/layout/cycle2"/>
    <dgm:cxn modelId="{8F934DDB-234F-42D9-9A61-221C7BE4F7DA}" type="presParOf" srcId="{80035BFB-2514-45F4-9366-6B981AD80787}" destId="{E3B5DA65-D81D-47DC-8182-4F9EC87A9DCA}" srcOrd="0" destOrd="0" presId="urn:microsoft.com/office/officeart/2005/8/layout/cycle2"/>
    <dgm:cxn modelId="{C7E20364-01F5-4F70-983F-0316D3D3DD3C}" type="presParOf" srcId="{8639B0BB-7128-4C14-944C-A6F48FD5A939}" destId="{D147FAC0-C521-46E2-8C25-453DD5C7FE8C}" srcOrd="4" destOrd="0" presId="urn:microsoft.com/office/officeart/2005/8/layout/cycle2"/>
    <dgm:cxn modelId="{DE6CBC5E-A71A-41CC-9D02-A528298CE98E}" type="presParOf" srcId="{8639B0BB-7128-4C14-944C-A6F48FD5A939}" destId="{DBA062F8-E40F-4E2C-A33A-21127FCE9905}" srcOrd="5" destOrd="0" presId="urn:microsoft.com/office/officeart/2005/8/layout/cycle2"/>
    <dgm:cxn modelId="{B87EC486-76C4-4FA5-9D6C-82FDE8E1AF21}" type="presParOf" srcId="{DBA062F8-E40F-4E2C-A33A-21127FCE9905}" destId="{5E54C5AD-F652-41C9-89FF-2847CFF3C5F1}" srcOrd="0" destOrd="0" presId="urn:microsoft.com/office/officeart/2005/8/layout/cycle2"/>
    <dgm:cxn modelId="{113E0A10-E18B-4D56-8826-592EA709752D}" type="presParOf" srcId="{8639B0BB-7128-4C14-944C-A6F48FD5A939}" destId="{A8A21959-8924-4BA2-84FF-707F5EF9889B}" srcOrd="6" destOrd="0" presId="urn:microsoft.com/office/officeart/2005/8/layout/cycle2"/>
    <dgm:cxn modelId="{2936D629-C0C9-4610-887A-E1CF6B182124}" type="presParOf" srcId="{8639B0BB-7128-4C14-944C-A6F48FD5A939}" destId="{6E58339B-2782-4F78-BCE7-946DA6638B25}" srcOrd="7" destOrd="0" presId="urn:microsoft.com/office/officeart/2005/8/layout/cycle2"/>
    <dgm:cxn modelId="{424D2AFD-4A76-40C5-99CA-B222C827A254}" type="presParOf" srcId="{6E58339B-2782-4F78-BCE7-946DA6638B25}" destId="{FA60142D-6D31-403D-B676-3B74A85FADE2}" srcOrd="0" destOrd="0" presId="urn:microsoft.com/office/officeart/2005/8/layout/cycle2"/>
    <dgm:cxn modelId="{1DE6EE0C-4C90-4157-B420-8F38DA8B7686}" type="presParOf" srcId="{8639B0BB-7128-4C14-944C-A6F48FD5A939}" destId="{3A953368-7394-4B1A-8CE5-B6C7254B047F}" srcOrd="8" destOrd="0" presId="urn:microsoft.com/office/officeart/2005/8/layout/cycle2"/>
    <dgm:cxn modelId="{B4A1EA2C-2E3D-45D0-96D6-0F2275695DC7}" type="presParOf" srcId="{8639B0BB-7128-4C14-944C-A6F48FD5A939}" destId="{BE20363F-9E7E-4ED9-993A-9B5B261ECF18}" srcOrd="9" destOrd="0" presId="urn:microsoft.com/office/officeart/2005/8/layout/cycle2"/>
    <dgm:cxn modelId="{0BA08720-3F90-4FFE-9762-4BEDCD12E0E7}" type="presParOf" srcId="{BE20363F-9E7E-4ED9-993A-9B5B261ECF18}" destId="{554743AB-2380-4803-803C-2DF2798FEA0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819934-C853-40A9-BD0C-043D142D514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06BBB5-998C-4C9F-8F4C-87A43A6EAB19}">
      <dgm:prSet/>
      <dgm:spPr/>
      <dgm:t>
        <a:bodyPr/>
        <a:lstStyle/>
        <a:p>
          <a:pPr>
            <a:buNone/>
          </a:pPr>
          <a:r>
            <a:rPr lang="en-US" dirty="0"/>
            <a:t>Constructed by evaluators themselves</a:t>
          </a:r>
        </a:p>
      </dgm:t>
    </dgm:pt>
    <dgm:pt modelId="{1201023D-EC37-4491-B8B9-52364EF789B6}" type="parTrans" cxnId="{5BCF0820-1538-4ADD-A79F-5CDF4ACAC686}">
      <dgm:prSet/>
      <dgm:spPr/>
      <dgm:t>
        <a:bodyPr/>
        <a:lstStyle/>
        <a:p>
          <a:endParaRPr lang="en-US"/>
        </a:p>
      </dgm:t>
    </dgm:pt>
    <dgm:pt modelId="{26A7AB82-4A67-46BA-8BEB-A9D5EAA0CD27}" type="sibTrans" cxnId="{5BCF0820-1538-4ADD-A79F-5CDF4ACAC686}">
      <dgm:prSet/>
      <dgm:spPr/>
      <dgm:t>
        <a:bodyPr/>
        <a:lstStyle/>
        <a:p>
          <a:endParaRPr lang="en-US"/>
        </a:p>
      </dgm:t>
    </dgm:pt>
    <dgm:pt modelId="{44AAEA96-E96F-4D50-9463-FABA62DC65B5}">
      <dgm:prSet/>
      <dgm:spPr/>
      <dgm:t>
        <a:bodyPr/>
        <a:lstStyle/>
        <a:p>
          <a:pPr>
            <a:buNone/>
          </a:pPr>
          <a:r>
            <a:rPr lang="en-US"/>
            <a:t>Simple to develop and use </a:t>
          </a:r>
          <a:endParaRPr lang="en-US" dirty="0"/>
        </a:p>
      </dgm:t>
    </dgm:pt>
    <dgm:pt modelId="{A9C8F065-626F-41C6-82B7-53DE7DCFF36E}" type="parTrans" cxnId="{01D0AAE2-2FD9-44F9-AB18-DED9F2482E20}">
      <dgm:prSet/>
      <dgm:spPr/>
      <dgm:t>
        <a:bodyPr/>
        <a:lstStyle/>
        <a:p>
          <a:endParaRPr lang="en-US"/>
        </a:p>
      </dgm:t>
    </dgm:pt>
    <dgm:pt modelId="{921A7790-DC81-45A2-8347-8C2B2FC68F8E}" type="sibTrans" cxnId="{01D0AAE2-2FD9-44F9-AB18-DED9F2482E20}">
      <dgm:prSet/>
      <dgm:spPr/>
      <dgm:t>
        <a:bodyPr/>
        <a:lstStyle/>
        <a:p>
          <a:endParaRPr lang="en-US"/>
        </a:p>
      </dgm:t>
    </dgm:pt>
    <dgm:pt modelId="{69D1805B-ED8A-45E8-A984-97CFCE49645D}">
      <dgm:prSet/>
      <dgm:spPr/>
      <dgm:t>
        <a:bodyPr/>
        <a:lstStyle/>
        <a:p>
          <a:pPr>
            <a:buNone/>
          </a:pPr>
          <a:r>
            <a:rPr lang="en-US"/>
            <a:t>Modified according to demanding objectives </a:t>
          </a:r>
          <a:endParaRPr lang="en-US" dirty="0"/>
        </a:p>
      </dgm:t>
    </dgm:pt>
    <dgm:pt modelId="{CAFC4125-54B4-477B-AA59-DF3180878C55}" type="parTrans" cxnId="{F0E67CFE-630D-4B86-93D6-583E38FEA3EA}">
      <dgm:prSet/>
      <dgm:spPr/>
      <dgm:t>
        <a:bodyPr/>
        <a:lstStyle/>
        <a:p>
          <a:endParaRPr lang="en-US"/>
        </a:p>
      </dgm:t>
    </dgm:pt>
    <dgm:pt modelId="{39FADA94-CE69-4769-A80B-CECDD20E8A9A}" type="sibTrans" cxnId="{F0E67CFE-630D-4B86-93D6-583E38FEA3EA}">
      <dgm:prSet/>
      <dgm:spPr/>
      <dgm:t>
        <a:bodyPr/>
        <a:lstStyle/>
        <a:p>
          <a:endParaRPr lang="en-US"/>
        </a:p>
      </dgm:t>
    </dgm:pt>
    <dgm:pt modelId="{6E3C7613-11A4-4B37-82B4-F37575EA9BD5}">
      <dgm:prSet/>
      <dgm:spPr/>
      <dgm:t>
        <a:bodyPr/>
        <a:lstStyle/>
        <a:p>
          <a:pPr>
            <a:buNone/>
          </a:pPr>
          <a:r>
            <a:rPr lang="en-US"/>
            <a:t>Flexible in administration according to available conditions</a:t>
          </a:r>
          <a:endParaRPr lang="en-US" dirty="0"/>
        </a:p>
      </dgm:t>
    </dgm:pt>
    <dgm:pt modelId="{E3821078-BEA2-4894-98AC-855F547A8B4D}" type="parTrans" cxnId="{E9BC7BD8-EFAA-48BF-AC83-60D247777534}">
      <dgm:prSet/>
      <dgm:spPr/>
      <dgm:t>
        <a:bodyPr/>
        <a:lstStyle/>
        <a:p>
          <a:endParaRPr lang="en-US"/>
        </a:p>
      </dgm:t>
    </dgm:pt>
    <dgm:pt modelId="{3EB45057-8533-488F-ABC6-6032DF70D602}" type="sibTrans" cxnId="{E9BC7BD8-EFAA-48BF-AC83-60D247777534}">
      <dgm:prSet/>
      <dgm:spPr/>
      <dgm:t>
        <a:bodyPr/>
        <a:lstStyle/>
        <a:p>
          <a:endParaRPr lang="en-US"/>
        </a:p>
      </dgm:t>
    </dgm:pt>
    <dgm:pt modelId="{574BDD36-AE07-44D6-88CF-AAB9B9C1CD00}">
      <dgm:prSet/>
      <dgm:spPr/>
      <dgm:t>
        <a:bodyPr/>
        <a:lstStyle/>
        <a:p>
          <a:pPr>
            <a:buNone/>
          </a:pPr>
          <a:r>
            <a:rPr lang="en-US"/>
            <a:t>Time saving and economic way of test development</a:t>
          </a:r>
          <a:endParaRPr lang="en-US" dirty="0"/>
        </a:p>
      </dgm:t>
    </dgm:pt>
    <dgm:pt modelId="{A2581F57-BDEC-42E7-A308-4BA3BA6DA873}" type="parTrans" cxnId="{482D0DCB-F440-4C4C-9163-D382FBC0730C}">
      <dgm:prSet/>
      <dgm:spPr/>
      <dgm:t>
        <a:bodyPr/>
        <a:lstStyle/>
        <a:p>
          <a:endParaRPr lang="en-US"/>
        </a:p>
      </dgm:t>
    </dgm:pt>
    <dgm:pt modelId="{061D5418-3541-4143-B27E-B30706F566FD}" type="sibTrans" cxnId="{482D0DCB-F440-4C4C-9163-D382FBC0730C}">
      <dgm:prSet/>
      <dgm:spPr/>
      <dgm:t>
        <a:bodyPr/>
        <a:lstStyle/>
        <a:p>
          <a:endParaRPr lang="en-US"/>
        </a:p>
      </dgm:t>
    </dgm:pt>
    <dgm:pt modelId="{F5B9EC08-A1F5-4A72-9794-7795DC87D69A}">
      <dgm:prSet/>
      <dgm:spPr/>
      <dgm:t>
        <a:bodyPr/>
        <a:lstStyle/>
        <a:p>
          <a:pPr>
            <a:buNone/>
          </a:pPr>
          <a:r>
            <a:rPr lang="en-US"/>
            <a:t>Spontaneous evaluation is possible</a:t>
          </a:r>
          <a:endParaRPr lang="en-US" dirty="0"/>
        </a:p>
      </dgm:t>
    </dgm:pt>
    <dgm:pt modelId="{363FE653-7C6B-4EA2-ADE1-3B68E71C661A}" type="parTrans" cxnId="{4C0F013E-5BA9-48E7-BDC6-BC6442DA5AF4}">
      <dgm:prSet/>
      <dgm:spPr/>
      <dgm:t>
        <a:bodyPr/>
        <a:lstStyle/>
        <a:p>
          <a:endParaRPr lang="en-US"/>
        </a:p>
      </dgm:t>
    </dgm:pt>
    <dgm:pt modelId="{B4B52AFD-B82D-49E3-9DA0-98FC26018ADA}" type="sibTrans" cxnId="{4C0F013E-5BA9-48E7-BDC6-BC6442DA5AF4}">
      <dgm:prSet/>
      <dgm:spPr/>
      <dgm:t>
        <a:bodyPr/>
        <a:lstStyle/>
        <a:p>
          <a:endParaRPr lang="en-US"/>
        </a:p>
      </dgm:t>
    </dgm:pt>
    <dgm:pt modelId="{01181B83-A357-4669-A861-4948DBEFE559}" type="pres">
      <dgm:prSet presAssocID="{E1819934-C853-40A9-BD0C-043D142D5140}" presName="cycle" presStyleCnt="0">
        <dgm:presLayoutVars>
          <dgm:dir/>
          <dgm:resizeHandles val="exact"/>
        </dgm:presLayoutVars>
      </dgm:prSet>
      <dgm:spPr/>
    </dgm:pt>
    <dgm:pt modelId="{522173DD-DC01-424E-A42B-475990903BA9}" type="pres">
      <dgm:prSet presAssocID="{44AAEA96-E96F-4D50-9463-FABA62DC65B5}" presName="node" presStyleLbl="node1" presStyleIdx="0" presStyleCnt="6">
        <dgm:presLayoutVars>
          <dgm:bulletEnabled val="1"/>
        </dgm:presLayoutVars>
      </dgm:prSet>
      <dgm:spPr/>
    </dgm:pt>
    <dgm:pt modelId="{129DC0DC-B7EE-400C-8889-E2055A616554}" type="pres">
      <dgm:prSet presAssocID="{921A7790-DC81-45A2-8347-8C2B2FC68F8E}" presName="sibTrans" presStyleLbl="sibTrans2D1" presStyleIdx="0" presStyleCnt="6"/>
      <dgm:spPr/>
    </dgm:pt>
    <dgm:pt modelId="{A5D80DEE-47DF-4E34-834C-DE982999CFED}" type="pres">
      <dgm:prSet presAssocID="{921A7790-DC81-45A2-8347-8C2B2FC68F8E}" presName="connectorText" presStyleLbl="sibTrans2D1" presStyleIdx="0" presStyleCnt="6"/>
      <dgm:spPr/>
    </dgm:pt>
    <dgm:pt modelId="{1DC78008-2F95-42AC-B07D-2BE4DD4FC157}" type="pres">
      <dgm:prSet presAssocID="{6E06BBB5-998C-4C9F-8F4C-87A43A6EAB19}" presName="node" presStyleLbl="node1" presStyleIdx="1" presStyleCnt="6">
        <dgm:presLayoutVars>
          <dgm:bulletEnabled val="1"/>
        </dgm:presLayoutVars>
      </dgm:prSet>
      <dgm:spPr/>
    </dgm:pt>
    <dgm:pt modelId="{01E8C7B9-8FD9-4B1F-817B-2A8FDB78DDF9}" type="pres">
      <dgm:prSet presAssocID="{26A7AB82-4A67-46BA-8BEB-A9D5EAA0CD27}" presName="sibTrans" presStyleLbl="sibTrans2D1" presStyleIdx="1" presStyleCnt="6"/>
      <dgm:spPr/>
    </dgm:pt>
    <dgm:pt modelId="{8268B015-A92B-4CFC-BF0F-EE3CE63D1F6E}" type="pres">
      <dgm:prSet presAssocID="{26A7AB82-4A67-46BA-8BEB-A9D5EAA0CD27}" presName="connectorText" presStyleLbl="sibTrans2D1" presStyleIdx="1" presStyleCnt="6"/>
      <dgm:spPr/>
    </dgm:pt>
    <dgm:pt modelId="{3184B131-94C3-4FEC-AEFF-1A5807EBEFA2}" type="pres">
      <dgm:prSet presAssocID="{69D1805B-ED8A-45E8-A984-97CFCE49645D}" presName="node" presStyleLbl="node1" presStyleIdx="2" presStyleCnt="6">
        <dgm:presLayoutVars>
          <dgm:bulletEnabled val="1"/>
        </dgm:presLayoutVars>
      </dgm:prSet>
      <dgm:spPr/>
    </dgm:pt>
    <dgm:pt modelId="{F8A1F5D1-1B25-4D56-AB48-588AC5214A98}" type="pres">
      <dgm:prSet presAssocID="{39FADA94-CE69-4769-A80B-CECDD20E8A9A}" presName="sibTrans" presStyleLbl="sibTrans2D1" presStyleIdx="2" presStyleCnt="6"/>
      <dgm:spPr/>
    </dgm:pt>
    <dgm:pt modelId="{5C788E3B-D8DA-46EC-9A53-3001327346D1}" type="pres">
      <dgm:prSet presAssocID="{39FADA94-CE69-4769-A80B-CECDD20E8A9A}" presName="connectorText" presStyleLbl="sibTrans2D1" presStyleIdx="2" presStyleCnt="6"/>
      <dgm:spPr/>
    </dgm:pt>
    <dgm:pt modelId="{0F61D119-B65D-421C-9306-44EACA2A2ACD}" type="pres">
      <dgm:prSet presAssocID="{6E3C7613-11A4-4B37-82B4-F37575EA9BD5}" presName="node" presStyleLbl="node1" presStyleIdx="3" presStyleCnt="6">
        <dgm:presLayoutVars>
          <dgm:bulletEnabled val="1"/>
        </dgm:presLayoutVars>
      </dgm:prSet>
      <dgm:spPr/>
    </dgm:pt>
    <dgm:pt modelId="{BA46EDF7-2C51-4BE1-A04E-55767885955C}" type="pres">
      <dgm:prSet presAssocID="{3EB45057-8533-488F-ABC6-6032DF70D602}" presName="sibTrans" presStyleLbl="sibTrans2D1" presStyleIdx="3" presStyleCnt="6"/>
      <dgm:spPr/>
    </dgm:pt>
    <dgm:pt modelId="{AE2D2D62-6DFD-4E7F-827B-68B445D524FC}" type="pres">
      <dgm:prSet presAssocID="{3EB45057-8533-488F-ABC6-6032DF70D602}" presName="connectorText" presStyleLbl="sibTrans2D1" presStyleIdx="3" presStyleCnt="6"/>
      <dgm:spPr/>
    </dgm:pt>
    <dgm:pt modelId="{932AED77-281F-4D13-8895-80719C93F617}" type="pres">
      <dgm:prSet presAssocID="{574BDD36-AE07-44D6-88CF-AAB9B9C1CD00}" presName="node" presStyleLbl="node1" presStyleIdx="4" presStyleCnt="6">
        <dgm:presLayoutVars>
          <dgm:bulletEnabled val="1"/>
        </dgm:presLayoutVars>
      </dgm:prSet>
      <dgm:spPr/>
    </dgm:pt>
    <dgm:pt modelId="{2B984C08-D963-4792-8327-C0E63721312D}" type="pres">
      <dgm:prSet presAssocID="{061D5418-3541-4143-B27E-B30706F566FD}" presName="sibTrans" presStyleLbl="sibTrans2D1" presStyleIdx="4" presStyleCnt="6"/>
      <dgm:spPr/>
    </dgm:pt>
    <dgm:pt modelId="{AFEF158B-42C0-47EF-A791-55CC4DF00EC8}" type="pres">
      <dgm:prSet presAssocID="{061D5418-3541-4143-B27E-B30706F566FD}" presName="connectorText" presStyleLbl="sibTrans2D1" presStyleIdx="4" presStyleCnt="6"/>
      <dgm:spPr/>
    </dgm:pt>
    <dgm:pt modelId="{4CCFD15F-1399-45AD-8A7E-9D46DDDA2F09}" type="pres">
      <dgm:prSet presAssocID="{F5B9EC08-A1F5-4A72-9794-7795DC87D69A}" presName="node" presStyleLbl="node1" presStyleIdx="5" presStyleCnt="6">
        <dgm:presLayoutVars>
          <dgm:bulletEnabled val="1"/>
        </dgm:presLayoutVars>
      </dgm:prSet>
      <dgm:spPr/>
    </dgm:pt>
    <dgm:pt modelId="{B080E489-3504-470B-81E1-DBFA9BE04D79}" type="pres">
      <dgm:prSet presAssocID="{B4B52AFD-B82D-49E3-9DA0-98FC26018ADA}" presName="sibTrans" presStyleLbl="sibTrans2D1" presStyleIdx="5" presStyleCnt="6"/>
      <dgm:spPr/>
    </dgm:pt>
    <dgm:pt modelId="{E31D0C0A-C6C9-4925-9D69-0F66A3EAD6A5}" type="pres">
      <dgm:prSet presAssocID="{B4B52AFD-B82D-49E3-9DA0-98FC26018ADA}" presName="connectorText" presStyleLbl="sibTrans2D1" presStyleIdx="5" presStyleCnt="6"/>
      <dgm:spPr/>
    </dgm:pt>
  </dgm:ptLst>
  <dgm:cxnLst>
    <dgm:cxn modelId="{A1D5FC05-5EB8-4EE2-BEAC-7D8EB76D32E1}" type="presOf" srcId="{44AAEA96-E96F-4D50-9463-FABA62DC65B5}" destId="{522173DD-DC01-424E-A42B-475990903BA9}" srcOrd="0" destOrd="0" presId="urn:microsoft.com/office/officeart/2005/8/layout/cycle2"/>
    <dgm:cxn modelId="{36D78619-3480-4D0F-ABA6-ED7F3ED3603E}" type="presOf" srcId="{921A7790-DC81-45A2-8347-8C2B2FC68F8E}" destId="{129DC0DC-B7EE-400C-8889-E2055A616554}" srcOrd="0" destOrd="0" presId="urn:microsoft.com/office/officeart/2005/8/layout/cycle2"/>
    <dgm:cxn modelId="{5BCF0820-1538-4ADD-A79F-5CDF4ACAC686}" srcId="{E1819934-C853-40A9-BD0C-043D142D5140}" destId="{6E06BBB5-998C-4C9F-8F4C-87A43A6EAB19}" srcOrd="1" destOrd="0" parTransId="{1201023D-EC37-4491-B8B9-52364EF789B6}" sibTransId="{26A7AB82-4A67-46BA-8BEB-A9D5EAA0CD27}"/>
    <dgm:cxn modelId="{06569025-963F-4270-9404-268FC30FA851}" type="presOf" srcId="{6E3C7613-11A4-4B37-82B4-F37575EA9BD5}" destId="{0F61D119-B65D-421C-9306-44EACA2A2ACD}" srcOrd="0" destOrd="0" presId="urn:microsoft.com/office/officeart/2005/8/layout/cycle2"/>
    <dgm:cxn modelId="{0BA0BB34-1A6B-4146-9775-CCF797D17C4F}" type="presOf" srcId="{26A7AB82-4A67-46BA-8BEB-A9D5EAA0CD27}" destId="{01E8C7B9-8FD9-4B1F-817B-2A8FDB78DDF9}" srcOrd="0" destOrd="0" presId="urn:microsoft.com/office/officeart/2005/8/layout/cycle2"/>
    <dgm:cxn modelId="{4E1DBA38-CD2A-4FF1-AF41-95B30CF76A74}" type="presOf" srcId="{3EB45057-8533-488F-ABC6-6032DF70D602}" destId="{AE2D2D62-6DFD-4E7F-827B-68B445D524FC}" srcOrd="1" destOrd="0" presId="urn:microsoft.com/office/officeart/2005/8/layout/cycle2"/>
    <dgm:cxn modelId="{4C0F013E-5BA9-48E7-BDC6-BC6442DA5AF4}" srcId="{E1819934-C853-40A9-BD0C-043D142D5140}" destId="{F5B9EC08-A1F5-4A72-9794-7795DC87D69A}" srcOrd="5" destOrd="0" parTransId="{363FE653-7C6B-4EA2-ADE1-3B68E71C661A}" sibTransId="{B4B52AFD-B82D-49E3-9DA0-98FC26018ADA}"/>
    <dgm:cxn modelId="{6E2E325C-2413-41C5-AD72-2EF55683CE38}" type="presOf" srcId="{39FADA94-CE69-4769-A80B-CECDD20E8A9A}" destId="{F8A1F5D1-1B25-4D56-AB48-588AC5214A98}" srcOrd="0" destOrd="0" presId="urn:microsoft.com/office/officeart/2005/8/layout/cycle2"/>
    <dgm:cxn modelId="{F3517468-6596-4384-982B-B9C0F4F6939B}" type="presOf" srcId="{B4B52AFD-B82D-49E3-9DA0-98FC26018ADA}" destId="{E31D0C0A-C6C9-4925-9D69-0F66A3EAD6A5}" srcOrd="1" destOrd="0" presId="urn:microsoft.com/office/officeart/2005/8/layout/cycle2"/>
    <dgm:cxn modelId="{AF2DF172-4AD6-413E-AEE3-B9C07D9BCF3F}" type="presOf" srcId="{3EB45057-8533-488F-ABC6-6032DF70D602}" destId="{BA46EDF7-2C51-4BE1-A04E-55767885955C}" srcOrd="0" destOrd="0" presId="urn:microsoft.com/office/officeart/2005/8/layout/cycle2"/>
    <dgm:cxn modelId="{05AB6473-1C7F-4246-A7FD-22A0A110CF32}" type="presOf" srcId="{69D1805B-ED8A-45E8-A984-97CFCE49645D}" destId="{3184B131-94C3-4FEC-AEFF-1A5807EBEFA2}" srcOrd="0" destOrd="0" presId="urn:microsoft.com/office/officeart/2005/8/layout/cycle2"/>
    <dgm:cxn modelId="{FB20DF79-2EDE-4C53-9F4B-BEFCAD965020}" type="presOf" srcId="{6E06BBB5-998C-4C9F-8F4C-87A43A6EAB19}" destId="{1DC78008-2F95-42AC-B07D-2BE4DD4FC157}" srcOrd="0" destOrd="0" presId="urn:microsoft.com/office/officeart/2005/8/layout/cycle2"/>
    <dgm:cxn modelId="{1AC4C593-BAD6-4623-933B-56D2FA451848}" type="presOf" srcId="{921A7790-DC81-45A2-8347-8C2B2FC68F8E}" destId="{A5D80DEE-47DF-4E34-834C-DE982999CFED}" srcOrd="1" destOrd="0" presId="urn:microsoft.com/office/officeart/2005/8/layout/cycle2"/>
    <dgm:cxn modelId="{231A9396-5174-40B1-8FB6-67AA3F4BD02A}" type="presOf" srcId="{061D5418-3541-4143-B27E-B30706F566FD}" destId="{AFEF158B-42C0-47EF-A791-55CC4DF00EC8}" srcOrd="1" destOrd="0" presId="urn:microsoft.com/office/officeart/2005/8/layout/cycle2"/>
    <dgm:cxn modelId="{B2F8409C-729C-4C49-AABA-39BD2C0110BE}" type="presOf" srcId="{B4B52AFD-B82D-49E3-9DA0-98FC26018ADA}" destId="{B080E489-3504-470B-81E1-DBFA9BE04D79}" srcOrd="0" destOrd="0" presId="urn:microsoft.com/office/officeart/2005/8/layout/cycle2"/>
    <dgm:cxn modelId="{2831889E-378B-4D06-AFD2-A6102600A70B}" type="presOf" srcId="{E1819934-C853-40A9-BD0C-043D142D5140}" destId="{01181B83-A357-4669-A861-4948DBEFE559}" srcOrd="0" destOrd="0" presId="urn:microsoft.com/office/officeart/2005/8/layout/cycle2"/>
    <dgm:cxn modelId="{BD4138A5-5CE5-406D-A501-9C992AA5FD9D}" type="presOf" srcId="{39FADA94-CE69-4769-A80B-CECDD20E8A9A}" destId="{5C788E3B-D8DA-46EC-9A53-3001327346D1}" srcOrd="1" destOrd="0" presId="urn:microsoft.com/office/officeart/2005/8/layout/cycle2"/>
    <dgm:cxn modelId="{8853B1B4-CAFD-4885-B84F-FC76FE07BA7D}" type="presOf" srcId="{061D5418-3541-4143-B27E-B30706F566FD}" destId="{2B984C08-D963-4792-8327-C0E63721312D}" srcOrd="0" destOrd="0" presId="urn:microsoft.com/office/officeart/2005/8/layout/cycle2"/>
    <dgm:cxn modelId="{9AAA59BE-1C72-4A20-89C1-422A3F9D8D70}" type="presOf" srcId="{26A7AB82-4A67-46BA-8BEB-A9D5EAA0CD27}" destId="{8268B015-A92B-4CFC-BF0F-EE3CE63D1F6E}" srcOrd="1" destOrd="0" presId="urn:microsoft.com/office/officeart/2005/8/layout/cycle2"/>
    <dgm:cxn modelId="{482D0DCB-F440-4C4C-9163-D382FBC0730C}" srcId="{E1819934-C853-40A9-BD0C-043D142D5140}" destId="{574BDD36-AE07-44D6-88CF-AAB9B9C1CD00}" srcOrd="4" destOrd="0" parTransId="{A2581F57-BDEC-42E7-A308-4BA3BA6DA873}" sibTransId="{061D5418-3541-4143-B27E-B30706F566FD}"/>
    <dgm:cxn modelId="{465770CB-6C49-40DF-BF21-E04D3D991920}" type="presOf" srcId="{F5B9EC08-A1F5-4A72-9794-7795DC87D69A}" destId="{4CCFD15F-1399-45AD-8A7E-9D46DDDA2F09}" srcOrd="0" destOrd="0" presId="urn:microsoft.com/office/officeart/2005/8/layout/cycle2"/>
    <dgm:cxn modelId="{E293BBD2-2BAA-4F57-82A1-A07D86861771}" type="presOf" srcId="{574BDD36-AE07-44D6-88CF-AAB9B9C1CD00}" destId="{932AED77-281F-4D13-8895-80719C93F617}" srcOrd="0" destOrd="0" presId="urn:microsoft.com/office/officeart/2005/8/layout/cycle2"/>
    <dgm:cxn modelId="{E9BC7BD8-EFAA-48BF-AC83-60D247777534}" srcId="{E1819934-C853-40A9-BD0C-043D142D5140}" destId="{6E3C7613-11A4-4B37-82B4-F37575EA9BD5}" srcOrd="3" destOrd="0" parTransId="{E3821078-BEA2-4894-98AC-855F547A8B4D}" sibTransId="{3EB45057-8533-488F-ABC6-6032DF70D602}"/>
    <dgm:cxn modelId="{01D0AAE2-2FD9-44F9-AB18-DED9F2482E20}" srcId="{E1819934-C853-40A9-BD0C-043D142D5140}" destId="{44AAEA96-E96F-4D50-9463-FABA62DC65B5}" srcOrd="0" destOrd="0" parTransId="{A9C8F065-626F-41C6-82B7-53DE7DCFF36E}" sibTransId="{921A7790-DC81-45A2-8347-8C2B2FC68F8E}"/>
    <dgm:cxn modelId="{F0E67CFE-630D-4B86-93D6-583E38FEA3EA}" srcId="{E1819934-C853-40A9-BD0C-043D142D5140}" destId="{69D1805B-ED8A-45E8-A984-97CFCE49645D}" srcOrd="2" destOrd="0" parTransId="{CAFC4125-54B4-477B-AA59-DF3180878C55}" sibTransId="{39FADA94-CE69-4769-A80B-CECDD20E8A9A}"/>
    <dgm:cxn modelId="{6E1C941D-5292-4843-9242-63B4BDD13A51}" type="presParOf" srcId="{01181B83-A357-4669-A861-4948DBEFE559}" destId="{522173DD-DC01-424E-A42B-475990903BA9}" srcOrd="0" destOrd="0" presId="urn:microsoft.com/office/officeart/2005/8/layout/cycle2"/>
    <dgm:cxn modelId="{515724C1-33C6-48A5-8F87-E8F47057783B}" type="presParOf" srcId="{01181B83-A357-4669-A861-4948DBEFE559}" destId="{129DC0DC-B7EE-400C-8889-E2055A616554}" srcOrd="1" destOrd="0" presId="urn:microsoft.com/office/officeart/2005/8/layout/cycle2"/>
    <dgm:cxn modelId="{99CF4BB0-8D73-4B54-BC39-840ABC6222DA}" type="presParOf" srcId="{129DC0DC-B7EE-400C-8889-E2055A616554}" destId="{A5D80DEE-47DF-4E34-834C-DE982999CFED}" srcOrd="0" destOrd="0" presId="urn:microsoft.com/office/officeart/2005/8/layout/cycle2"/>
    <dgm:cxn modelId="{D0D011C0-64E0-439A-8E3B-14E1270C0A7B}" type="presParOf" srcId="{01181B83-A357-4669-A861-4948DBEFE559}" destId="{1DC78008-2F95-42AC-B07D-2BE4DD4FC157}" srcOrd="2" destOrd="0" presId="urn:microsoft.com/office/officeart/2005/8/layout/cycle2"/>
    <dgm:cxn modelId="{B0DFA193-C0EB-46C2-8D40-D013A92A6F72}" type="presParOf" srcId="{01181B83-A357-4669-A861-4948DBEFE559}" destId="{01E8C7B9-8FD9-4B1F-817B-2A8FDB78DDF9}" srcOrd="3" destOrd="0" presId="urn:microsoft.com/office/officeart/2005/8/layout/cycle2"/>
    <dgm:cxn modelId="{72EF1336-8881-414E-BA0A-EAF84ABF5173}" type="presParOf" srcId="{01E8C7B9-8FD9-4B1F-817B-2A8FDB78DDF9}" destId="{8268B015-A92B-4CFC-BF0F-EE3CE63D1F6E}" srcOrd="0" destOrd="0" presId="urn:microsoft.com/office/officeart/2005/8/layout/cycle2"/>
    <dgm:cxn modelId="{41FC8133-17F7-4ABB-997A-6AC48A003765}" type="presParOf" srcId="{01181B83-A357-4669-A861-4948DBEFE559}" destId="{3184B131-94C3-4FEC-AEFF-1A5807EBEFA2}" srcOrd="4" destOrd="0" presId="urn:microsoft.com/office/officeart/2005/8/layout/cycle2"/>
    <dgm:cxn modelId="{AE574AF2-85BD-40D2-8AD5-7EE7A853B618}" type="presParOf" srcId="{01181B83-A357-4669-A861-4948DBEFE559}" destId="{F8A1F5D1-1B25-4D56-AB48-588AC5214A98}" srcOrd="5" destOrd="0" presId="urn:microsoft.com/office/officeart/2005/8/layout/cycle2"/>
    <dgm:cxn modelId="{4A92738E-9FFB-48B4-BEA9-19930CABCCBB}" type="presParOf" srcId="{F8A1F5D1-1B25-4D56-AB48-588AC5214A98}" destId="{5C788E3B-D8DA-46EC-9A53-3001327346D1}" srcOrd="0" destOrd="0" presId="urn:microsoft.com/office/officeart/2005/8/layout/cycle2"/>
    <dgm:cxn modelId="{1807DA8C-E17E-4943-A6CC-81E265D1757A}" type="presParOf" srcId="{01181B83-A357-4669-A861-4948DBEFE559}" destId="{0F61D119-B65D-421C-9306-44EACA2A2ACD}" srcOrd="6" destOrd="0" presId="urn:microsoft.com/office/officeart/2005/8/layout/cycle2"/>
    <dgm:cxn modelId="{25F41C27-C8E0-47A2-B668-DBE2CB99708B}" type="presParOf" srcId="{01181B83-A357-4669-A861-4948DBEFE559}" destId="{BA46EDF7-2C51-4BE1-A04E-55767885955C}" srcOrd="7" destOrd="0" presId="urn:microsoft.com/office/officeart/2005/8/layout/cycle2"/>
    <dgm:cxn modelId="{FB34B5E8-B8DD-4BD2-8CB1-A0368E6CAA39}" type="presParOf" srcId="{BA46EDF7-2C51-4BE1-A04E-55767885955C}" destId="{AE2D2D62-6DFD-4E7F-827B-68B445D524FC}" srcOrd="0" destOrd="0" presId="urn:microsoft.com/office/officeart/2005/8/layout/cycle2"/>
    <dgm:cxn modelId="{15972E70-6539-480B-876B-21A633400487}" type="presParOf" srcId="{01181B83-A357-4669-A861-4948DBEFE559}" destId="{932AED77-281F-4D13-8895-80719C93F617}" srcOrd="8" destOrd="0" presId="urn:microsoft.com/office/officeart/2005/8/layout/cycle2"/>
    <dgm:cxn modelId="{6CF73907-709E-4EF8-A43A-DC8EBBEF93AA}" type="presParOf" srcId="{01181B83-A357-4669-A861-4948DBEFE559}" destId="{2B984C08-D963-4792-8327-C0E63721312D}" srcOrd="9" destOrd="0" presId="urn:microsoft.com/office/officeart/2005/8/layout/cycle2"/>
    <dgm:cxn modelId="{48DB1B5D-6273-426C-A174-E196A1E6E998}" type="presParOf" srcId="{2B984C08-D963-4792-8327-C0E63721312D}" destId="{AFEF158B-42C0-47EF-A791-55CC4DF00EC8}" srcOrd="0" destOrd="0" presId="urn:microsoft.com/office/officeart/2005/8/layout/cycle2"/>
    <dgm:cxn modelId="{20331831-CF3C-487E-9A95-64ACED30A1C3}" type="presParOf" srcId="{01181B83-A357-4669-A861-4948DBEFE559}" destId="{4CCFD15F-1399-45AD-8A7E-9D46DDDA2F09}" srcOrd="10" destOrd="0" presId="urn:microsoft.com/office/officeart/2005/8/layout/cycle2"/>
    <dgm:cxn modelId="{DEF47DA2-D6D7-4174-B312-7FD76A441431}" type="presParOf" srcId="{01181B83-A357-4669-A861-4948DBEFE559}" destId="{B080E489-3504-470B-81E1-DBFA9BE04D79}" srcOrd="11" destOrd="0" presId="urn:microsoft.com/office/officeart/2005/8/layout/cycle2"/>
    <dgm:cxn modelId="{69E0819E-CBF3-4FC8-B84C-5F1BB8D79461}" type="presParOf" srcId="{B080E489-3504-470B-81E1-DBFA9BE04D79}" destId="{E31D0C0A-C6C9-4925-9D69-0F66A3EAD6A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70E9081-1BA5-4358-BB87-47E7135B7FA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6C39EE-B441-47D7-801C-A1C63E57BD7E}">
      <dgm:prSet phldrT="[Text]"/>
      <dgm:spPr/>
      <dgm:t>
        <a:bodyPr/>
        <a:lstStyle/>
        <a:p>
          <a:pPr>
            <a:buNone/>
          </a:pPr>
          <a:r>
            <a:rPr lang="en-US" dirty="0"/>
            <a:t>No guidelines for other evaluators</a:t>
          </a:r>
        </a:p>
      </dgm:t>
    </dgm:pt>
    <dgm:pt modelId="{BAFAD5B1-65FD-45AC-9AE2-9900A728331C}" type="parTrans" cxnId="{DF2D88C1-7C12-4DAB-8417-23104DB8642D}">
      <dgm:prSet/>
      <dgm:spPr/>
      <dgm:t>
        <a:bodyPr/>
        <a:lstStyle/>
        <a:p>
          <a:endParaRPr lang="en-US"/>
        </a:p>
      </dgm:t>
    </dgm:pt>
    <dgm:pt modelId="{85D53471-1D0A-47BB-BDAC-953BE61DD4E6}" type="sibTrans" cxnId="{DF2D88C1-7C12-4DAB-8417-23104DB8642D}">
      <dgm:prSet/>
      <dgm:spPr/>
      <dgm:t>
        <a:bodyPr/>
        <a:lstStyle/>
        <a:p>
          <a:endParaRPr lang="en-US"/>
        </a:p>
      </dgm:t>
    </dgm:pt>
    <dgm:pt modelId="{0102F410-2C29-4BDB-BA81-3642B05BD899}">
      <dgm:prSet phldrT="[Text]"/>
      <dgm:spPr/>
      <dgm:t>
        <a:bodyPr/>
        <a:lstStyle/>
        <a:p>
          <a:pPr>
            <a:buNone/>
          </a:pPr>
          <a:r>
            <a:rPr lang="en-US" dirty="0"/>
            <a:t>No norms for </a:t>
          </a:r>
          <a:r>
            <a:rPr lang="en-GB" dirty="0"/>
            <a:t>interpretation of test scores </a:t>
          </a:r>
          <a:endParaRPr lang="en-US" dirty="0"/>
        </a:p>
      </dgm:t>
    </dgm:pt>
    <dgm:pt modelId="{C2890AC1-8302-4FC0-A927-FF561EB9EC2C}" type="parTrans" cxnId="{BF28BE9B-3932-4506-B556-CDA21666F6AE}">
      <dgm:prSet/>
      <dgm:spPr/>
      <dgm:t>
        <a:bodyPr/>
        <a:lstStyle/>
        <a:p>
          <a:endParaRPr lang="en-US"/>
        </a:p>
      </dgm:t>
    </dgm:pt>
    <dgm:pt modelId="{6BDB86BF-67D9-4AA4-AB3C-7EDCB707F969}" type="sibTrans" cxnId="{BF28BE9B-3932-4506-B556-CDA21666F6AE}">
      <dgm:prSet/>
      <dgm:spPr/>
      <dgm:t>
        <a:bodyPr/>
        <a:lstStyle/>
        <a:p>
          <a:endParaRPr lang="en-US"/>
        </a:p>
      </dgm:t>
    </dgm:pt>
    <dgm:pt modelId="{A395829D-7D88-4DAE-8159-9C3AB30D350D}">
      <dgm:prSet phldrT="[Text]"/>
      <dgm:spPr/>
      <dgm:t>
        <a:bodyPr/>
        <a:lstStyle/>
        <a:p>
          <a:r>
            <a:rPr lang="en-GB" dirty="0"/>
            <a:t>reliability is not assured</a:t>
          </a:r>
          <a:endParaRPr lang="en-US" dirty="0"/>
        </a:p>
      </dgm:t>
    </dgm:pt>
    <dgm:pt modelId="{93929718-D934-405E-B343-E7B10EF2B39C}" type="parTrans" cxnId="{BB2431DA-8DB4-4F6E-85DC-60C367313E96}">
      <dgm:prSet/>
      <dgm:spPr/>
      <dgm:t>
        <a:bodyPr/>
        <a:lstStyle/>
        <a:p>
          <a:endParaRPr lang="en-US"/>
        </a:p>
      </dgm:t>
    </dgm:pt>
    <dgm:pt modelId="{E8C3F3F1-D260-4C2A-9BAD-33860258D200}" type="sibTrans" cxnId="{BB2431DA-8DB4-4F6E-85DC-60C367313E96}">
      <dgm:prSet/>
      <dgm:spPr/>
      <dgm:t>
        <a:bodyPr/>
        <a:lstStyle/>
        <a:p>
          <a:endParaRPr lang="en-US"/>
        </a:p>
      </dgm:t>
    </dgm:pt>
    <dgm:pt modelId="{2DF6DB0D-38EB-4C82-A43F-42D4D7A8EAEB}">
      <dgm:prSet phldrT="[Text]"/>
      <dgm:spPr/>
      <dgm:t>
        <a:bodyPr/>
        <a:lstStyle/>
        <a:p>
          <a:pPr>
            <a:buNone/>
          </a:pPr>
          <a:r>
            <a:rPr lang="en-GB" dirty="0"/>
            <a:t>Validity is not assured</a:t>
          </a:r>
          <a:endParaRPr lang="en-US" dirty="0"/>
        </a:p>
      </dgm:t>
    </dgm:pt>
    <dgm:pt modelId="{B1ADE8CB-92D2-4E51-B2FF-270C809F6F0A}" type="parTrans" cxnId="{07568559-4F97-453D-99BA-2E595117A045}">
      <dgm:prSet/>
      <dgm:spPr/>
      <dgm:t>
        <a:bodyPr/>
        <a:lstStyle/>
        <a:p>
          <a:endParaRPr lang="en-US"/>
        </a:p>
      </dgm:t>
    </dgm:pt>
    <dgm:pt modelId="{F1387E94-17E4-46E5-8193-8FDBCE29C4CA}" type="sibTrans" cxnId="{07568559-4F97-453D-99BA-2E595117A045}">
      <dgm:prSet/>
      <dgm:spPr/>
      <dgm:t>
        <a:bodyPr/>
        <a:lstStyle/>
        <a:p>
          <a:endParaRPr lang="en-US"/>
        </a:p>
      </dgm:t>
    </dgm:pt>
    <dgm:pt modelId="{77D445E6-CC88-49A2-AA6E-0EE457804D81}">
      <dgm:prSet phldrT="[Text]"/>
      <dgm:spPr/>
      <dgm:t>
        <a:bodyPr/>
        <a:lstStyle/>
        <a:p>
          <a:r>
            <a:rPr lang="en-US" dirty="0"/>
            <a:t>Biased evaluation is possible through NST</a:t>
          </a:r>
        </a:p>
      </dgm:t>
    </dgm:pt>
    <dgm:pt modelId="{8C9043A4-DC0B-4229-BDAC-C40F1898FE57}" type="parTrans" cxnId="{7D283C49-BA60-43B4-AD38-BFB39E141A23}">
      <dgm:prSet/>
      <dgm:spPr/>
      <dgm:t>
        <a:bodyPr/>
        <a:lstStyle/>
        <a:p>
          <a:endParaRPr lang="en-US"/>
        </a:p>
      </dgm:t>
    </dgm:pt>
    <dgm:pt modelId="{B2C95AAA-8F60-4D51-A4D0-079ED6334D08}" type="sibTrans" cxnId="{7D283C49-BA60-43B4-AD38-BFB39E141A23}">
      <dgm:prSet/>
      <dgm:spPr/>
      <dgm:t>
        <a:bodyPr/>
        <a:lstStyle/>
        <a:p>
          <a:endParaRPr lang="en-US"/>
        </a:p>
      </dgm:t>
    </dgm:pt>
    <dgm:pt modelId="{05BFDE35-EB89-4921-8AE4-33CAAB249E66}" type="pres">
      <dgm:prSet presAssocID="{C70E9081-1BA5-4358-BB87-47E7135B7FA6}" presName="cycle" presStyleCnt="0">
        <dgm:presLayoutVars>
          <dgm:dir/>
          <dgm:resizeHandles val="exact"/>
        </dgm:presLayoutVars>
      </dgm:prSet>
      <dgm:spPr/>
    </dgm:pt>
    <dgm:pt modelId="{862AA4A9-97DC-4012-A86A-38B43D21A5C8}" type="pres">
      <dgm:prSet presAssocID="{2E6C39EE-B441-47D7-801C-A1C63E57BD7E}" presName="node" presStyleLbl="node1" presStyleIdx="0" presStyleCnt="5">
        <dgm:presLayoutVars>
          <dgm:bulletEnabled val="1"/>
        </dgm:presLayoutVars>
      </dgm:prSet>
      <dgm:spPr/>
    </dgm:pt>
    <dgm:pt modelId="{89BC701B-4475-4878-B4AC-E41491C1FA88}" type="pres">
      <dgm:prSet presAssocID="{85D53471-1D0A-47BB-BDAC-953BE61DD4E6}" presName="sibTrans" presStyleLbl="sibTrans2D1" presStyleIdx="0" presStyleCnt="5"/>
      <dgm:spPr/>
    </dgm:pt>
    <dgm:pt modelId="{597ED3F6-202A-4B37-AAD6-2B0E4FD24C5A}" type="pres">
      <dgm:prSet presAssocID="{85D53471-1D0A-47BB-BDAC-953BE61DD4E6}" presName="connectorText" presStyleLbl="sibTrans2D1" presStyleIdx="0" presStyleCnt="5"/>
      <dgm:spPr/>
    </dgm:pt>
    <dgm:pt modelId="{8FAF2B3E-94DC-4A3B-A6D6-109E93132C6E}" type="pres">
      <dgm:prSet presAssocID="{0102F410-2C29-4BDB-BA81-3642B05BD899}" presName="node" presStyleLbl="node1" presStyleIdx="1" presStyleCnt="5">
        <dgm:presLayoutVars>
          <dgm:bulletEnabled val="1"/>
        </dgm:presLayoutVars>
      </dgm:prSet>
      <dgm:spPr/>
    </dgm:pt>
    <dgm:pt modelId="{86B6A74D-5C5B-47B3-BF30-D4DEB01CA9F2}" type="pres">
      <dgm:prSet presAssocID="{6BDB86BF-67D9-4AA4-AB3C-7EDCB707F969}" presName="sibTrans" presStyleLbl="sibTrans2D1" presStyleIdx="1" presStyleCnt="5"/>
      <dgm:spPr/>
    </dgm:pt>
    <dgm:pt modelId="{389EFFB0-B75D-4EA8-AE50-200CD00DA8D2}" type="pres">
      <dgm:prSet presAssocID="{6BDB86BF-67D9-4AA4-AB3C-7EDCB707F969}" presName="connectorText" presStyleLbl="sibTrans2D1" presStyleIdx="1" presStyleCnt="5"/>
      <dgm:spPr/>
    </dgm:pt>
    <dgm:pt modelId="{34B17BD6-8537-4DA0-9E79-9FCB3CD45199}" type="pres">
      <dgm:prSet presAssocID="{A395829D-7D88-4DAE-8159-9C3AB30D350D}" presName="node" presStyleLbl="node1" presStyleIdx="2" presStyleCnt="5">
        <dgm:presLayoutVars>
          <dgm:bulletEnabled val="1"/>
        </dgm:presLayoutVars>
      </dgm:prSet>
      <dgm:spPr/>
    </dgm:pt>
    <dgm:pt modelId="{A10A4436-14D6-4970-9B39-A4397D54C794}" type="pres">
      <dgm:prSet presAssocID="{E8C3F3F1-D260-4C2A-9BAD-33860258D200}" presName="sibTrans" presStyleLbl="sibTrans2D1" presStyleIdx="2" presStyleCnt="5"/>
      <dgm:spPr/>
    </dgm:pt>
    <dgm:pt modelId="{4A7887E4-09CE-454D-80D9-79ABF7D41310}" type="pres">
      <dgm:prSet presAssocID="{E8C3F3F1-D260-4C2A-9BAD-33860258D200}" presName="connectorText" presStyleLbl="sibTrans2D1" presStyleIdx="2" presStyleCnt="5"/>
      <dgm:spPr/>
    </dgm:pt>
    <dgm:pt modelId="{B4D6DE89-2C30-48CB-B351-7D2DC32CFD8F}" type="pres">
      <dgm:prSet presAssocID="{2DF6DB0D-38EB-4C82-A43F-42D4D7A8EAEB}" presName="node" presStyleLbl="node1" presStyleIdx="3" presStyleCnt="5">
        <dgm:presLayoutVars>
          <dgm:bulletEnabled val="1"/>
        </dgm:presLayoutVars>
      </dgm:prSet>
      <dgm:spPr/>
    </dgm:pt>
    <dgm:pt modelId="{D2FE5866-B221-4CD6-98BD-5FB1E7C68302}" type="pres">
      <dgm:prSet presAssocID="{F1387E94-17E4-46E5-8193-8FDBCE29C4CA}" presName="sibTrans" presStyleLbl="sibTrans2D1" presStyleIdx="3" presStyleCnt="5"/>
      <dgm:spPr/>
    </dgm:pt>
    <dgm:pt modelId="{7901F83B-79B0-4CDF-8F86-E898A6B25FF0}" type="pres">
      <dgm:prSet presAssocID="{F1387E94-17E4-46E5-8193-8FDBCE29C4CA}" presName="connectorText" presStyleLbl="sibTrans2D1" presStyleIdx="3" presStyleCnt="5"/>
      <dgm:spPr/>
    </dgm:pt>
    <dgm:pt modelId="{12BAE121-FE69-4E9C-AC17-7057DA92305A}" type="pres">
      <dgm:prSet presAssocID="{77D445E6-CC88-49A2-AA6E-0EE457804D81}" presName="node" presStyleLbl="node1" presStyleIdx="4" presStyleCnt="5">
        <dgm:presLayoutVars>
          <dgm:bulletEnabled val="1"/>
        </dgm:presLayoutVars>
      </dgm:prSet>
      <dgm:spPr/>
    </dgm:pt>
    <dgm:pt modelId="{18FF459A-EE84-4DE5-BEDE-89C3331E2953}" type="pres">
      <dgm:prSet presAssocID="{B2C95AAA-8F60-4D51-A4D0-079ED6334D08}" presName="sibTrans" presStyleLbl="sibTrans2D1" presStyleIdx="4" presStyleCnt="5"/>
      <dgm:spPr/>
    </dgm:pt>
    <dgm:pt modelId="{E7D40467-2A21-44F6-B226-C26B17A1A12E}" type="pres">
      <dgm:prSet presAssocID="{B2C95AAA-8F60-4D51-A4D0-079ED6334D08}" presName="connectorText" presStyleLbl="sibTrans2D1" presStyleIdx="4" presStyleCnt="5"/>
      <dgm:spPr/>
    </dgm:pt>
  </dgm:ptLst>
  <dgm:cxnLst>
    <dgm:cxn modelId="{7D04933F-B30B-46B2-B7CE-FBEC09F041DC}" type="presOf" srcId="{F1387E94-17E4-46E5-8193-8FDBCE29C4CA}" destId="{7901F83B-79B0-4CDF-8F86-E898A6B25FF0}" srcOrd="1" destOrd="0" presId="urn:microsoft.com/office/officeart/2005/8/layout/cycle2"/>
    <dgm:cxn modelId="{8F002163-36B6-4CCD-919D-A77B462B9EB6}" type="presOf" srcId="{2E6C39EE-B441-47D7-801C-A1C63E57BD7E}" destId="{862AA4A9-97DC-4012-A86A-38B43D21A5C8}" srcOrd="0" destOrd="0" presId="urn:microsoft.com/office/officeart/2005/8/layout/cycle2"/>
    <dgm:cxn modelId="{7F9A1445-AE5D-4CF9-BB78-1C4410916642}" type="presOf" srcId="{E8C3F3F1-D260-4C2A-9BAD-33860258D200}" destId="{A10A4436-14D6-4970-9B39-A4397D54C794}" srcOrd="0" destOrd="0" presId="urn:microsoft.com/office/officeart/2005/8/layout/cycle2"/>
    <dgm:cxn modelId="{36C2D348-184D-4B75-9610-BBA680430FCC}" type="presOf" srcId="{85D53471-1D0A-47BB-BDAC-953BE61DD4E6}" destId="{89BC701B-4475-4878-B4AC-E41491C1FA88}" srcOrd="0" destOrd="0" presId="urn:microsoft.com/office/officeart/2005/8/layout/cycle2"/>
    <dgm:cxn modelId="{7D283C49-BA60-43B4-AD38-BFB39E141A23}" srcId="{C70E9081-1BA5-4358-BB87-47E7135B7FA6}" destId="{77D445E6-CC88-49A2-AA6E-0EE457804D81}" srcOrd="4" destOrd="0" parTransId="{8C9043A4-DC0B-4229-BDAC-C40F1898FE57}" sibTransId="{B2C95AAA-8F60-4D51-A4D0-079ED6334D08}"/>
    <dgm:cxn modelId="{9854756B-B0D8-4AA4-9641-8BD9A534B74C}" type="presOf" srcId="{77D445E6-CC88-49A2-AA6E-0EE457804D81}" destId="{12BAE121-FE69-4E9C-AC17-7057DA92305A}" srcOrd="0" destOrd="0" presId="urn:microsoft.com/office/officeart/2005/8/layout/cycle2"/>
    <dgm:cxn modelId="{07568559-4F97-453D-99BA-2E595117A045}" srcId="{C70E9081-1BA5-4358-BB87-47E7135B7FA6}" destId="{2DF6DB0D-38EB-4C82-A43F-42D4D7A8EAEB}" srcOrd="3" destOrd="0" parTransId="{B1ADE8CB-92D2-4E51-B2FF-270C809F6F0A}" sibTransId="{F1387E94-17E4-46E5-8193-8FDBCE29C4CA}"/>
    <dgm:cxn modelId="{EC51D282-435E-469B-AEA4-3A715B4E3483}" type="presOf" srcId="{6BDB86BF-67D9-4AA4-AB3C-7EDCB707F969}" destId="{86B6A74D-5C5B-47B3-BF30-D4DEB01CA9F2}" srcOrd="0" destOrd="0" presId="urn:microsoft.com/office/officeart/2005/8/layout/cycle2"/>
    <dgm:cxn modelId="{A7C70987-81B8-440F-AE7E-EC8CF35DDDA9}" type="presOf" srcId="{B2C95AAA-8F60-4D51-A4D0-079ED6334D08}" destId="{E7D40467-2A21-44F6-B226-C26B17A1A12E}" srcOrd="1" destOrd="0" presId="urn:microsoft.com/office/officeart/2005/8/layout/cycle2"/>
    <dgm:cxn modelId="{76ABC996-3BD3-42E1-A4EB-806755DB122B}" type="presOf" srcId="{E8C3F3F1-D260-4C2A-9BAD-33860258D200}" destId="{4A7887E4-09CE-454D-80D9-79ABF7D41310}" srcOrd="1" destOrd="0" presId="urn:microsoft.com/office/officeart/2005/8/layout/cycle2"/>
    <dgm:cxn modelId="{E071D797-8976-4A79-A29A-A670DC1D7471}" type="presOf" srcId="{F1387E94-17E4-46E5-8193-8FDBCE29C4CA}" destId="{D2FE5866-B221-4CD6-98BD-5FB1E7C68302}" srcOrd="0" destOrd="0" presId="urn:microsoft.com/office/officeart/2005/8/layout/cycle2"/>
    <dgm:cxn modelId="{9C46189B-EE91-4D71-A9D4-15ED25F5EB7D}" type="presOf" srcId="{A395829D-7D88-4DAE-8159-9C3AB30D350D}" destId="{34B17BD6-8537-4DA0-9E79-9FCB3CD45199}" srcOrd="0" destOrd="0" presId="urn:microsoft.com/office/officeart/2005/8/layout/cycle2"/>
    <dgm:cxn modelId="{BF28BE9B-3932-4506-B556-CDA21666F6AE}" srcId="{C70E9081-1BA5-4358-BB87-47E7135B7FA6}" destId="{0102F410-2C29-4BDB-BA81-3642B05BD899}" srcOrd="1" destOrd="0" parTransId="{C2890AC1-8302-4FC0-A927-FF561EB9EC2C}" sibTransId="{6BDB86BF-67D9-4AA4-AB3C-7EDCB707F969}"/>
    <dgm:cxn modelId="{61D1F49C-D3CE-406B-B11F-C4D9E47B5560}" type="presOf" srcId="{2DF6DB0D-38EB-4C82-A43F-42D4D7A8EAEB}" destId="{B4D6DE89-2C30-48CB-B351-7D2DC32CFD8F}" srcOrd="0" destOrd="0" presId="urn:microsoft.com/office/officeart/2005/8/layout/cycle2"/>
    <dgm:cxn modelId="{4ECBB2A6-1054-49A6-B1D4-96A092D9C560}" type="presOf" srcId="{B2C95AAA-8F60-4D51-A4D0-079ED6334D08}" destId="{18FF459A-EE84-4DE5-BEDE-89C3331E2953}" srcOrd="0" destOrd="0" presId="urn:microsoft.com/office/officeart/2005/8/layout/cycle2"/>
    <dgm:cxn modelId="{E4DAB7A6-3F9E-4B2B-B004-649B4DFF49C5}" type="presOf" srcId="{0102F410-2C29-4BDB-BA81-3642B05BD899}" destId="{8FAF2B3E-94DC-4A3B-A6D6-109E93132C6E}" srcOrd="0" destOrd="0" presId="urn:microsoft.com/office/officeart/2005/8/layout/cycle2"/>
    <dgm:cxn modelId="{168AFBAA-3C9B-4BAD-9492-A216844398D1}" type="presOf" srcId="{6BDB86BF-67D9-4AA4-AB3C-7EDCB707F969}" destId="{389EFFB0-B75D-4EA8-AE50-200CD00DA8D2}" srcOrd="1" destOrd="0" presId="urn:microsoft.com/office/officeart/2005/8/layout/cycle2"/>
    <dgm:cxn modelId="{DF2D88C1-7C12-4DAB-8417-23104DB8642D}" srcId="{C70E9081-1BA5-4358-BB87-47E7135B7FA6}" destId="{2E6C39EE-B441-47D7-801C-A1C63E57BD7E}" srcOrd="0" destOrd="0" parTransId="{BAFAD5B1-65FD-45AC-9AE2-9900A728331C}" sibTransId="{85D53471-1D0A-47BB-BDAC-953BE61DD4E6}"/>
    <dgm:cxn modelId="{BB2431DA-8DB4-4F6E-85DC-60C367313E96}" srcId="{C70E9081-1BA5-4358-BB87-47E7135B7FA6}" destId="{A395829D-7D88-4DAE-8159-9C3AB30D350D}" srcOrd="2" destOrd="0" parTransId="{93929718-D934-405E-B343-E7B10EF2B39C}" sibTransId="{E8C3F3F1-D260-4C2A-9BAD-33860258D200}"/>
    <dgm:cxn modelId="{98E1E3EC-2248-4AAB-9E9B-4E29A238D47C}" type="presOf" srcId="{85D53471-1D0A-47BB-BDAC-953BE61DD4E6}" destId="{597ED3F6-202A-4B37-AAD6-2B0E4FD24C5A}" srcOrd="1" destOrd="0" presId="urn:microsoft.com/office/officeart/2005/8/layout/cycle2"/>
    <dgm:cxn modelId="{64B727F5-AA8C-4E4F-B02E-BE8D9936420D}" type="presOf" srcId="{C70E9081-1BA5-4358-BB87-47E7135B7FA6}" destId="{05BFDE35-EB89-4921-8AE4-33CAAB249E66}" srcOrd="0" destOrd="0" presId="urn:microsoft.com/office/officeart/2005/8/layout/cycle2"/>
    <dgm:cxn modelId="{71C5E277-52AB-4D6B-B6F9-035819745C2E}" type="presParOf" srcId="{05BFDE35-EB89-4921-8AE4-33CAAB249E66}" destId="{862AA4A9-97DC-4012-A86A-38B43D21A5C8}" srcOrd="0" destOrd="0" presId="urn:microsoft.com/office/officeart/2005/8/layout/cycle2"/>
    <dgm:cxn modelId="{84BCE63E-7967-49BE-A2E7-DCC51274EF38}" type="presParOf" srcId="{05BFDE35-EB89-4921-8AE4-33CAAB249E66}" destId="{89BC701B-4475-4878-B4AC-E41491C1FA88}" srcOrd="1" destOrd="0" presId="urn:microsoft.com/office/officeart/2005/8/layout/cycle2"/>
    <dgm:cxn modelId="{4DC4ADF1-EA20-4744-9CA6-D662A0B3D2ED}" type="presParOf" srcId="{89BC701B-4475-4878-B4AC-E41491C1FA88}" destId="{597ED3F6-202A-4B37-AAD6-2B0E4FD24C5A}" srcOrd="0" destOrd="0" presId="urn:microsoft.com/office/officeart/2005/8/layout/cycle2"/>
    <dgm:cxn modelId="{C886A944-EEF2-4AF8-AE87-CE77A74A2B60}" type="presParOf" srcId="{05BFDE35-EB89-4921-8AE4-33CAAB249E66}" destId="{8FAF2B3E-94DC-4A3B-A6D6-109E93132C6E}" srcOrd="2" destOrd="0" presId="urn:microsoft.com/office/officeart/2005/8/layout/cycle2"/>
    <dgm:cxn modelId="{E95805A0-E6F3-4710-AFA6-C3F2CAA2A878}" type="presParOf" srcId="{05BFDE35-EB89-4921-8AE4-33CAAB249E66}" destId="{86B6A74D-5C5B-47B3-BF30-D4DEB01CA9F2}" srcOrd="3" destOrd="0" presId="urn:microsoft.com/office/officeart/2005/8/layout/cycle2"/>
    <dgm:cxn modelId="{689FE5D7-279E-4CF4-8388-A647588CC495}" type="presParOf" srcId="{86B6A74D-5C5B-47B3-BF30-D4DEB01CA9F2}" destId="{389EFFB0-B75D-4EA8-AE50-200CD00DA8D2}" srcOrd="0" destOrd="0" presId="urn:microsoft.com/office/officeart/2005/8/layout/cycle2"/>
    <dgm:cxn modelId="{1D293734-C4B5-4E4E-832F-CC938D90E14E}" type="presParOf" srcId="{05BFDE35-EB89-4921-8AE4-33CAAB249E66}" destId="{34B17BD6-8537-4DA0-9E79-9FCB3CD45199}" srcOrd="4" destOrd="0" presId="urn:microsoft.com/office/officeart/2005/8/layout/cycle2"/>
    <dgm:cxn modelId="{875DA402-F7BC-4AF4-A300-FA1BA37B0889}" type="presParOf" srcId="{05BFDE35-EB89-4921-8AE4-33CAAB249E66}" destId="{A10A4436-14D6-4970-9B39-A4397D54C794}" srcOrd="5" destOrd="0" presId="urn:microsoft.com/office/officeart/2005/8/layout/cycle2"/>
    <dgm:cxn modelId="{B336BBE7-633D-4789-8D88-E4E8125509DF}" type="presParOf" srcId="{A10A4436-14D6-4970-9B39-A4397D54C794}" destId="{4A7887E4-09CE-454D-80D9-79ABF7D41310}" srcOrd="0" destOrd="0" presId="urn:microsoft.com/office/officeart/2005/8/layout/cycle2"/>
    <dgm:cxn modelId="{544B84A7-397A-4516-A31D-C421AF1DF183}" type="presParOf" srcId="{05BFDE35-EB89-4921-8AE4-33CAAB249E66}" destId="{B4D6DE89-2C30-48CB-B351-7D2DC32CFD8F}" srcOrd="6" destOrd="0" presId="urn:microsoft.com/office/officeart/2005/8/layout/cycle2"/>
    <dgm:cxn modelId="{4440E534-173D-40E5-8E0B-952EEF02D3C8}" type="presParOf" srcId="{05BFDE35-EB89-4921-8AE4-33CAAB249E66}" destId="{D2FE5866-B221-4CD6-98BD-5FB1E7C68302}" srcOrd="7" destOrd="0" presId="urn:microsoft.com/office/officeart/2005/8/layout/cycle2"/>
    <dgm:cxn modelId="{0DD43106-662B-4234-83B8-93C1AA382C98}" type="presParOf" srcId="{D2FE5866-B221-4CD6-98BD-5FB1E7C68302}" destId="{7901F83B-79B0-4CDF-8F86-E898A6B25FF0}" srcOrd="0" destOrd="0" presId="urn:microsoft.com/office/officeart/2005/8/layout/cycle2"/>
    <dgm:cxn modelId="{8641457E-612D-42E2-9B19-2998A463B439}" type="presParOf" srcId="{05BFDE35-EB89-4921-8AE4-33CAAB249E66}" destId="{12BAE121-FE69-4E9C-AC17-7057DA92305A}" srcOrd="8" destOrd="0" presId="urn:microsoft.com/office/officeart/2005/8/layout/cycle2"/>
    <dgm:cxn modelId="{8E580CE6-64CB-4A3D-A66F-D5ED0AB79D7A}" type="presParOf" srcId="{05BFDE35-EB89-4921-8AE4-33CAAB249E66}" destId="{18FF459A-EE84-4DE5-BEDE-89C3331E2953}" srcOrd="9" destOrd="0" presId="urn:microsoft.com/office/officeart/2005/8/layout/cycle2"/>
    <dgm:cxn modelId="{DB1D1A6E-EC41-4B90-ABF6-EFD38EBA08F7}" type="presParOf" srcId="{18FF459A-EE84-4DE5-BEDE-89C3331E2953}" destId="{E7D40467-2A21-44F6-B226-C26B17A1A12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516FF5-74EF-4615-9D94-31B14D857DC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E426520-A3D5-4DB2-B4C0-C3990D655C5F}">
      <dgm:prSet phldrT="[Text]"/>
      <dgm:spPr/>
      <dgm:t>
        <a:bodyPr/>
        <a:lstStyle/>
        <a:p>
          <a:r>
            <a:rPr lang="en-US" dirty="0"/>
            <a:t>Planning</a:t>
          </a:r>
        </a:p>
      </dgm:t>
    </dgm:pt>
    <dgm:pt modelId="{550974ED-8A9A-44D2-887F-D535039C9CC7}" type="parTrans" cxnId="{976176C3-687E-4CC4-A5AA-D9849F030078}">
      <dgm:prSet/>
      <dgm:spPr/>
      <dgm:t>
        <a:bodyPr/>
        <a:lstStyle/>
        <a:p>
          <a:endParaRPr lang="en-US"/>
        </a:p>
      </dgm:t>
    </dgm:pt>
    <dgm:pt modelId="{61BFEA07-C1DC-45B5-8C67-EB3D6268BB6C}" type="sibTrans" cxnId="{976176C3-687E-4CC4-A5AA-D9849F030078}">
      <dgm:prSet/>
      <dgm:spPr/>
      <dgm:t>
        <a:bodyPr/>
        <a:lstStyle/>
        <a:p>
          <a:endParaRPr lang="en-US"/>
        </a:p>
      </dgm:t>
    </dgm:pt>
    <dgm:pt modelId="{4E859AE8-EA46-40CC-891E-620C31F2DBD2}">
      <dgm:prSet phldrT="[Text]"/>
      <dgm:spPr/>
      <dgm:t>
        <a:bodyPr/>
        <a:lstStyle/>
        <a:p>
          <a:r>
            <a:rPr lang="en-US" dirty="0"/>
            <a:t>Construction/ preparation </a:t>
          </a:r>
        </a:p>
      </dgm:t>
    </dgm:pt>
    <dgm:pt modelId="{4DF7F937-1BD8-4F95-A245-275145C69A73}" type="parTrans" cxnId="{F254FFF9-4E21-44D6-8FD4-81929BA7E307}">
      <dgm:prSet/>
      <dgm:spPr/>
      <dgm:t>
        <a:bodyPr/>
        <a:lstStyle/>
        <a:p>
          <a:endParaRPr lang="en-US"/>
        </a:p>
      </dgm:t>
    </dgm:pt>
    <dgm:pt modelId="{B71FD7B2-7FCE-42C9-9292-8576DC0455E1}" type="sibTrans" cxnId="{F254FFF9-4E21-44D6-8FD4-81929BA7E307}">
      <dgm:prSet/>
      <dgm:spPr/>
      <dgm:t>
        <a:bodyPr/>
        <a:lstStyle/>
        <a:p>
          <a:endParaRPr lang="en-US"/>
        </a:p>
      </dgm:t>
    </dgm:pt>
    <dgm:pt modelId="{D29E3699-F933-4600-99EA-A4AF3D05BD08}">
      <dgm:prSet phldrT="[Text]"/>
      <dgm:spPr/>
      <dgm:t>
        <a:bodyPr/>
        <a:lstStyle/>
        <a:p>
          <a:r>
            <a:rPr lang="en-US" dirty="0"/>
            <a:t>Evaluation </a:t>
          </a:r>
        </a:p>
      </dgm:t>
    </dgm:pt>
    <dgm:pt modelId="{EE3C5D43-A92C-46CB-958D-8D0818A64F1C}" type="parTrans" cxnId="{FAE3C22D-2DA2-4405-B559-23623282787B}">
      <dgm:prSet/>
      <dgm:spPr/>
      <dgm:t>
        <a:bodyPr/>
        <a:lstStyle/>
        <a:p>
          <a:endParaRPr lang="en-US"/>
        </a:p>
      </dgm:t>
    </dgm:pt>
    <dgm:pt modelId="{F33431C2-F205-4412-97E2-2E9A3D0740BF}" type="sibTrans" cxnId="{FAE3C22D-2DA2-4405-B559-23623282787B}">
      <dgm:prSet/>
      <dgm:spPr/>
      <dgm:t>
        <a:bodyPr/>
        <a:lstStyle/>
        <a:p>
          <a:endParaRPr lang="en-US"/>
        </a:p>
      </dgm:t>
    </dgm:pt>
    <dgm:pt modelId="{A594FA56-C4B8-49FB-89C2-675618918001}" type="pres">
      <dgm:prSet presAssocID="{08516FF5-74EF-4615-9D94-31B14D857DCE}" presName="Name0" presStyleCnt="0">
        <dgm:presLayoutVars>
          <dgm:dir/>
          <dgm:resizeHandles val="exact"/>
        </dgm:presLayoutVars>
      </dgm:prSet>
      <dgm:spPr/>
    </dgm:pt>
    <dgm:pt modelId="{E9E93E40-1AB8-4C83-B8CE-421A2AFE0621}" type="pres">
      <dgm:prSet presAssocID="{8E426520-A3D5-4DB2-B4C0-C3990D655C5F}" presName="node" presStyleLbl="node1" presStyleIdx="0" presStyleCnt="3">
        <dgm:presLayoutVars>
          <dgm:bulletEnabled val="1"/>
        </dgm:presLayoutVars>
      </dgm:prSet>
      <dgm:spPr/>
    </dgm:pt>
    <dgm:pt modelId="{B79CE896-DBD9-4CE5-A340-7322A67A3581}" type="pres">
      <dgm:prSet presAssocID="{61BFEA07-C1DC-45B5-8C67-EB3D6268BB6C}" presName="sibTrans" presStyleLbl="sibTrans2D1" presStyleIdx="0" presStyleCnt="2"/>
      <dgm:spPr/>
    </dgm:pt>
    <dgm:pt modelId="{0CB12A25-CA63-48E0-8D34-725F4DB1BED6}" type="pres">
      <dgm:prSet presAssocID="{61BFEA07-C1DC-45B5-8C67-EB3D6268BB6C}" presName="connectorText" presStyleLbl="sibTrans2D1" presStyleIdx="0" presStyleCnt="2"/>
      <dgm:spPr/>
    </dgm:pt>
    <dgm:pt modelId="{1540C2EA-AFE9-45CF-A84F-BAB3FA79C34A}" type="pres">
      <dgm:prSet presAssocID="{4E859AE8-EA46-40CC-891E-620C31F2DBD2}" presName="node" presStyleLbl="node1" presStyleIdx="1" presStyleCnt="3">
        <dgm:presLayoutVars>
          <dgm:bulletEnabled val="1"/>
        </dgm:presLayoutVars>
      </dgm:prSet>
      <dgm:spPr/>
    </dgm:pt>
    <dgm:pt modelId="{7870358A-8146-4934-A7C8-65D718152E8D}" type="pres">
      <dgm:prSet presAssocID="{B71FD7B2-7FCE-42C9-9292-8576DC0455E1}" presName="sibTrans" presStyleLbl="sibTrans2D1" presStyleIdx="1" presStyleCnt="2"/>
      <dgm:spPr/>
    </dgm:pt>
    <dgm:pt modelId="{92D3D5A8-5780-43DC-88C6-BFDDF61DF376}" type="pres">
      <dgm:prSet presAssocID="{B71FD7B2-7FCE-42C9-9292-8576DC0455E1}" presName="connectorText" presStyleLbl="sibTrans2D1" presStyleIdx="1" presStyleCnt="2"/>
      <dgm:spPr/>
    </dgm:pt>
    <dgm:pt modelId="{03592882-F353-4732-AB9C-6299B5B7FCC2}" type="pres">
      <dgm:prSet presAssocID="{D29E3699-F933-4600-99EA-A4AF3D05BD08}" presName="node" presStyleLbl="node1" presStyleIdx="2" presStyleCnt="3">
        <dgm:presLayoutVars>
          <dgm:bulletEnabled val="1"/>
        </dgm:presLayoutVars>
      </dgm:prSet>
      <dgm:spPr/>
    </dgm:pt>
  </dgm:ptLst>
  <dgm:cxnLst>
    <dgm:cxn modelId="{FAE3C22D-2DA2-4405-B559-23623282787B}" srcId="{08516FF5-74EF-4615-9D94-31B14D857DCE}" destId="{D29E3699-F933-4600-99EA-A4AF3D05BD08}" srcOrd="2" destOrd="0" parTransId="{EE3C5D43-A92C-46CB-958D-8D0818A64F1C}" sibTransId="{F33431C2-F205-4412-97E2-2E9A3D0740BF}"/>
    <dgm:cxn modelId="{D1BBBF5C-D9ED-46AB-824F-8072ECA8243A}" type="presOf" srcId="{61BFEA07-C1DC-45B5-8C67-EB3D6268BB6C}" destId="{B79CE896-DBD9-4CE5-A340-7322A67A3581}" srcOrd="0" destOrd="0" presId="urn:microsoft.com/office/officeart/2005/8/layout/process1"/>
    <dgm:cxn modelId="{4A1DA06A-9A74-4410-A444-65E105F5CA28}" type="presOf" srcId="{61BFEA07-C1DC-45B5-8C67-EB3D6268BB6C}" destId="{0CB12A25-CA63-48E0-8D34-725F4DB1BED6}" srcOrd="1" destOrd="0" presId="urn:microsoft.com/office/officeart/2005/8/layout/process1"/>
    <dgm:cxn modelId="{E8055A57-0C03-4460-AC85-5E790F6856BA}" type="presOf" srcId="{4E859AE8-EA46-40CC-891E-620C31F2DBD2}" destId="{1540C2EA-AFE9-45CF-A84F-BAB3FA79C34A}" srcOrd="0" destOrd="0" presId="urn:microsoft.com/office/officeart/2005/8/layout/process1"/>
    <dgm:cxn modelId="{AC02667E-5508-4D96-831E-DB930652F44B}" type="presOf" srcId="{B71FD7B2-7FCE-42C9-9292-8576DC0455E1}" destId="{92D3D5A8-5780-43DC-88C6-BFDDF61DF376}" srcOrd="1" destOrd="0" presId="urn:microsoft.com/office/officeart/2005/8/layout/process1"/>
    <dgm:cxn modelId="{78D6CA91-8A5B-477D-B31C-334E166A3087}" type="presOf" srcId="{8E426520-A3D5-4DB2-B4C0-C3990D655C5F}" destId="{E9E93E40-1AB8-4C83-B8CE-421A2AFE0621}" srcOrd="0" destOrd="0" presId="urn:microsoft.com/office/officeart/2005/8/layout/process1"/>
    <dgm:cxn modelId="{9691D89E-3FDA-4A7C-8523-F5EEB6B62DC9}" type="presOf" srcId="{08516FF5-74EF-4615-9D94-31B14D857DCE}" destId="{A594FA56-C4B8-49FB-89C2-675618918001}" srcOrd="0" destOrd="0" presId="urn:microsoft.com/office/officeart/2005/8/layout/process1"/>
    <dgm:cxn modelId="{976176C3-687E-4CC4-A5AA-D9849F030078}" srcId="{08516FF5-74EF-4615-9D94-31B14D857DCE}" destId="{8E426520-A3D5-4DB2-B4C0-C3990D655C5F}" srcOrd="0" destOrd="0" parTransId="{550974ED-8A9A-44D2-887F-D535039C9CC7}" sibTransId="{61BFEA07-C1DC-45B5-8C67-EB3D6268BB6C}"/>
    <dgm:cxn modelId="{1266A0F0-20B0-4A30-B978-55F82E69E65D}" type="presOf" srcId="{B71FD7B2-7FCE-42C9-9292-8576DC0455E1}" destId="{7870358A-8146-4934-A7C8-65D718152E8D}" srcOrd="0" destOrd="0" presId="urn:microsoft.com/office/officeart/2005/8/layout/process1"/>
    <dgm:cxn modelId="{F254FFF9-4E21-44D6-8FD4-81929BA7E307}" srcId="{08516FF5-74EF-4615-9D94-31B14D857DCE}" destId="{4E859AE8-EA46-40CC-891E-620C31F2DBD2}" srcOrd="1" destOrd="0" parTransId="{4DF7F937-1BD8-4F95-A245-275145C69A73}" sibTransId="{B71FD7B2-7FCE-42C9-9292-8576DC0455E1}"/>
    <dgm:cxn modelId="{4BA40FFC-55E9-49E9-BCD7-C31ECB508A44}" type="presOf" srcId="{D29E3699-F933-4600-99EA-A4AF3D05BD08}" destId="{03592882-F353-4732-AB9C-6299B5B7FCC2}" srcOrd="0" destOrd="0" presId="urn:microsoft.com/office/officeart/2005/8/layout/process1"/>
    <dgm:cxn modelId="{E5F0AB1A-379F-445E-89B6-4B7310360C6C}" type="presParOf" srcId="{A594FA56-C4B8-49FB-89C2-675618918001}" destId="{E9E93E40-1AB8-4C83-B8CE-421A2AFE0621}" srcOrd="0" destOrd="0" presId="urn:microsoft.com/office/officeart/2005/8/layout/process1"/>
    <dgm:cxn modelId="{4C7E7052-F68F-40D6-A4F7-F516200FA825}" type="presParOf" srcId="{A594FA56-C4B8-49FB-89C2-675618918001}" destId="{B79CE896-DBD9-4CE5-A340-7322A67A3581}" srcOrd="1" destOrd="0" presId="urn:microsoft.com/office/officeart/2005/8/layout/process1"/>
    <dgm:cxn modelId="{4A870CC4-CC19-4FA2-B54F-5BB13615D40E}" type="presParOf" srcId="{B79CE896-DBD9-4CE5-A340-7322A67A3581}" destId="{0CB12A25-CA63-48E0-8D34-725F4DB1BED6}" srcOrd="0" destOrd="0" presId="urn:microsoft.com/office/officeart/2005/8/layout/process1"/>
    <dgm:cxn modelId="{E34CE9B5-7BDE-4766-B827-C25DB703A32B}" type="presParOf" srcId="{A594FA56-C4B8-49FB-89C2-675618918001}" destId="{1540C2EA-AFE9-45CF-A84F-BAB3FA79C34A}" srcOrd="2" destOrd="0" presId="urn:microsoft.com/office/officeart/2005/8/layout/process1"/>
    <dgm:cxn modelId="{EFEFAEC5-F17E-4F45-9FED-0D8F2F4F80EF}" type="presParOf" srcId="{A594FA56-C4B8-49FB-89C2-675618918001}" destId="{7870358A-8146-4934-A7C8-65D718152E8D}" srcOrd="3" destOrd="0" presId="urn:microsoft.com/office/officeart/2005/8/layout/process1"/>
    <dgm:cxn modelId="{E3D332FB-A684-4B4D-8469-A53A4B2388DF}" type="presParOf" srcId="{7870358A-8146-4934-A7C8-65D718152E8D}" destId="{92D3D5A8-5780-43DC-88C6-BFDDF61DF376}" srcOrd="0" destOrd="0" presId="urn:microsoft.com/office/officeart/2005/8/layout/process1"/>
    <dgm:cxn modelId="{10DD51E2-65D3-49B5-980E-79F3A2DC0ACB}" type="presParOf" srcId="{A594FA56-C4B8-49FB-89C2-675618918001}" destId="{03592882-F353-4732-AB9C-6299B5B7FCC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469C211-9CB5-4E7B-A287-F8633646B359}" type="doc">
      <dgm:prSet loTypeId="urn:diagrams.loki3.com/BracketLis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B991DF-F9D0-43B6-A76E-E4B67AA1A38F}">
      <dgm:prSet phldrT="[Text]"/>
      <dgm:spPr/>
      <dgm:t>
        <a:bodyPr/>
        <a:lstStyle/>
        <a:p>
          <a:r>
            <a:rPr lang="en-US" dirty="0"/>
            <a:t>Planning</a:t>
          </a:r>
        </a:p>
      </dgm:t>
    </dgm:pt>
    <dgm:pt modelId="{B6A6174E-ACC9-400B-ADFC-1DBACAEF07E7}" type="parTrans" cxnId="{5AA479D4-DEB6-465A-B25A-141C90C0C9AC}">
      <dgm:prSet/>
      <dgm:spPr/>
      <dgm:t>
        <a:bodyPr/>
        <a:lstStyle/>
        <a:p>
          <a:endParaRPr lang="en-US"/>
        </a:p>
      </dgm:t>
    </dgm:pt>
    <dgm:pt modelId="{F70BD809-C2CF-4F05-825B-FE00699AED71}" type="sibTrans" cxnId="{5AA479D4-DEB6-465A-B25A-141C90C0C9AC}">
      <dgm:prSet/>
      <dgm:spPr/>
      <dgm:t>
        <a:bodyPr/>
        <a:lstStyle/>
        <a:p>
          <a:endParaRPr lang="en-US"/>
        </a:p>
      </dgm:t>
    </dgm:pt>
    <dgm:pt modelId="{FCB5CA84-5383-477E-BAF2-353A74EE4B9F}">
      <dgm:prSet phldrT="[Text]"/>
      <dgm:spPr/>
      <dgm:t>
        <a:bodyPr/>
        <a:lstStyle/>
        <a:p>
          <a:r>
            <a:rPr lang="en-US" dirty="0"/>
            <a:t>universe/content, length, nature of items, time duration, weightage of contents in test, marks of test</a:t>
          </a:r>
        </a:p>
      </dgm:t>
    </dgm:pt>
    <dgm:pt modelId="{106CD64F-0015-44F7-9411-B66FE4A5509E}" type="parTrans" cxnId="{198F45DD-0DAF-4E5F-B617-162F4BC69AFF}">
      <dgm:prSet/>
      <dgm:spPr/>
      <dgm:t>
        <a:bodyPr/>
        <a:lstStyle/>
        <a:p>
          <a:endParaRPr lang="en-US"/>
        </a:p>
      </dgm:t>
    </dgm:pt>
    <dgm:pt modelId="{FB1D5923-FA76-47CB-8B3B-2040675D54A5}" type="sibTrans" cxnId="{198F45DD-0DAF-4E5F-B617-162F4BC69AFF}">
      <dgm:prSet/>
      <dgm:spPr/>
      <dgm:t>
        <a:bodyPr/>
        <a:lstStyle/>
        <a:p>
          <a:endParaRPr lang="en-US"/>
        </a:p>
      </dgm:t>
    </dgm:pt>
    <dgm:pt modelId="{26C7F4B4-6E93-4A71-884C-01F03ED52823}">
      <dgm:prSet phldrT="[Text]"/>
      <dgm:spPr/>
      <dgm:t>
        <a:bodyPr/>
        <a:lstStyle/>
        <a:p>
          <a:r>
            <a:rPr lang="en-US" dirty="0"/>
            <a:t>Development</a:t>
          </a:r>
        </a:p>
      </dgm:t>
    </dgm:pt>
    <dgm:pt modelId="{67A9DE89-44B5-46CE-AB34-DAF086AAA2DD}" type="parTrans" cxnId="{6045FC96-C526-48BD-9B12-7FB8FE772E14}">
      <dgm:prSet/>
      <dgm:spPr/>
      <dgm:t>
        <a:bodyPr/>
        <a:lstStyle/>
        <a:p>
          <a:endParaRPr lang="en-US"/>
        </a:p>
      </dgm:t>
    </dgm:pt>
    <dgm:pt modelId="{92F18761-A0BB-4BAD-A064-64C4961B4FFA}" type="sibTrans" cxnId="{6045FC96-C526-48BD-9B12-7FB8FE772E14}">
      <dgm:prSet/>
      <dgm:spPr/>
      <dgm:t>
        <a:bodyPr/>
        <a:lstStyle/>
        <a:p>
          <a:endParaRPr lang="en-US"/>
        </a:p>
      </dgm:t>
    </dgm:pt>
    <dgm:pt modelId="{2B04D896-A2C0-43E8-8E48-510336D2F945}">
      <dgm:prSet phldrT="[Text]"/>
      <dgm:spPr/>
      <dgm:t>
        <a:bodyPr/>
        <a:lstStyle/>
        <a:p>
          <a:r>
            <a:rPr lang="en-US" dirty="0"/>
            <a:t>Development of table of specifications </a:t>
          </a:r>
        </a:p>
      </dgm:t>
    </dgm:pt>
    <dgm:pt modelId="{7A5B092A-401D-42A0-8C1A-194C6182F9D4}" type="parTrans" cxnId="{5407C8B2-3D9F-4322-A505-58AF8420E977}">
      <dgm:prSet/>
      <dgm:spPr/>
      <dgm:t>
        <a:bodyPr/>
        <a:lstStyle/>
        <a:p>
          <a:endParaRPr lang="en-US"/>
        </a:p>
      </dgm:t>
    </dgm:pt>
    <dgm:pt modelId="{D9F50596-4B44-407B-8270-90BE30F11F2D}" type="sibTrans" cxnId="{5407C8B2-3D9F-4322-A505-58AF8420E977}">
      <dgm:prSet/>
      <dgm:spPr/>
      <dgm:t>
        <a:bodyPr/>
        <a:lstStyle/>
        <a:p>
          <a:endParaRPr lang="en-US"/>
        </a:p>
      </dgm:t>
    </dgm:pt>
    <dgm:pt modelId="{F75AF201-622A-4C60-BD21-4D00320B42F3}" type="pres">
      <dgm:prSet presAssocID="{E469C211-9CB5-4E7B-A287-F8633646B359}" presName="Name0" presStyleCnt="0">
        <dgm:presLayoutVars>
          <dgm:dir/>
          <dgm:animLvl val="lvl"/>
          <dgm:resizeHandles val="exact"/>
        </dgm:presLayoutVars>
      </dgm:prSet>
      <dgm:spPr/>
    </dgm:pt>
    <dgm:pt modelId="{48F7998C-4129-4C73-A4CA-7B1655462AB6}" type="pres">
      <dgm:prSet presAssocID="{68B991DF-F9D0-43B6-A76E-E4B67AA1A38F}" presName="linNode" presStyleCnt="0"/>
      <dgm:spPr/>
    </dgm:pt>
    <dgm:pt modelId="{0C0AD961-4D84-4C02-8791-77F52C2FBAB6}" type="pres">
      <dgm:prSet presAssocID="{68B991DF-F9D0-43B6-A76E-E4B67AA1A38F}" presName="parTx" presStyleLbl="revTx" presStyleIdx="0" presStyleCnt="2">
        <dgm:presLayoutVars>
          <dgm:chMax val="1"/>
          <dgm:bulletEnabled val="1"/>
        </dgm:presLayoutVars>
      </dgm:prSet>
      <dgm:spPr/>
    </dgm:pt>
    <dgm:pt modelId="{1198F48E-56C7-4E1D-879B-E740F15786FA}" type="pres">
      <dgm:prSet presAssocID="{68B991DF-F9D0-43B6-A76E-E4B67AA1A38F}" presName="bracket" presStyleLbl="parChTrans1D1" presStyleIdx="0" presStyleCnt="2"/>
      <dgm:spPr/>
    </dgm:pt>
    <dgm:pt modelId="{C2201F84-4B2E-43BE-8B2E-9E944F841519}" type="pres">
      <dgm:prSet presAssocID="{68B991DF-F9D0-43B6-A76E-E4B67AA1A38F}" presName="spH" presStyleCnt="0"/>
      <dgm:spPr/>
    </dgm:pt>
    <dgm:pt modelId="{CAB5B65A-6A05-477E-8C1F-B875B6B1D446}" type="pres">
      <dgm:prSet presAssocID="{68B991DF-F9D0-43B6-A76E-E4B67AA1A38F}" presName="desTx" presStyleLbl="node1" presStyleIdx="0" presStyleCnt="2">
        <dgm:presLayoutVars>
          <dgm:bulletEnabled val="1"/>
        </dgm:presLayoutVars>
      </dgm:prSet>
      <dgm:spPr/>
    </dgm:pt>
    <dgm:pt modelId="{C3013AD6-48BC-4CA3-9508-8A3D02B32547}" type="pres">
      <dgm:prSet presAssocID="{F70BD809-C2CF-4F05-825B-FE00699AED71}" presName="spV" presStyleCnt="0"/>
      <dgm:spPr/>
    </dgm:pt>
    <dgm:pt modelId="{8B50A473-C5B9-4F72-BD2D-45E8034818E4}" type="pres">
      <dgm:prSet presAssocID="{26C7F4B4-6E93-4A71-884C-01F03ED52823}" presName="linNode" presStyleCnt="0"/>
      <dgm:spPr/>
    </dgm:pt>
    <dgm:pt modelId="{44CA5A25-4F08-4ADD-96E3-472909AD1471}" type="pres">
      <dgm:prSet presAssocID="{26C7F4B4-6E93-4A71-884C-01F03ED52823}" presName="parTx" presStyleLbl="revTx" presStyleIdx="1" presStyleCnt="2">
        <dgm:presLayoutVars>
          <dgm:chMax val="1"/>
          <dgm:bulletEnabled val="1"/>
        </dgm:presLayoutVars>
      </dgm:prSet>
      <dgm:spPr/>
    </dgm:pt>
    <dgm:pt modelId="{5BBC3628-D1A3-47E2-B426-4EA803C1E7D4}" type="pres">
      <dgm:prSet presAssocID="{26C7F4B4-6E93-4A71-884C-01F03ED52823}" presName="bracket" presStyleLbl="parChTrans1D1" presStyleIdx="1" presStyleCnt="2"/>
      <dgm:spPr/>
    </dgm:pt>
    <dgm:pt modelId="{6C8FEEA2-FD4E-4767-890F-327370D35CDB}" type="pres">
      <dgm:prSet presAssocID="{26C7F4B4-6E93-4A71-884C-01F03ED52823}" presName="spH" presStyleCnt="0"/>
      <dgm:spPr/>
    </dgm:pt>
    <dgm:pt modelId="{C9483302-ED1D-462E-A8FC-85DE0E863307}" type="pres">
      <dgm:prSet presAssocID="{26C7F4B4-6E93-4A71-884C-01F03ED52823}" presName="desTx" presStyleLbl="node1" presStyleIdx="1" presStyleCnt="2">
        <dgm:presLayoutVars>
          <dgm:bulletEnabled val="1"/>
        </dgm:presLayoutVars>
      </dgm:prSet>
      <dgm:spPr/>
    </dgm:pt>
  </dgm:ptLst>
  <dgm:cxnLst>
    <dgm:cxn modelId="{074B5B0B-3931-4E0C-A3F0-C08365302902}" type="presOf" srcId="{26C7F4B4-6E93-4A71-884C-01F03ED52823}" destId="{44CA5A25-4F08-4ADD-96E3-472909AD1471}" srcOrd="0" destOrd="0" presId="urn:diagrams.loki3.com/BracketList"/>
    <dgm:cxn modelId="{A2881928-0C01-482F-BB97-2FF67800A621}" type="presOf" srcId="{2B04D896-A2C0-43E8-8E48-510336D2F945}" destId="{C9483302-ED1D-462E-A8FC-85DE0E863307}" srcOrd="0" destOrd="0" presId="urn:diagrams.loki3.com/BracketList"/>
    <dgm:cxn modelId="{B1193441-6D02-46A3-AF6D-66D733575FD0}" type="presOf" srcId="{FCB5CA84-5383-477E-BAF2-353A74EE4B9F}" destId="{CAB5B65A-6A05-477E-8C1F-B875B6B1D446}" srcOrd="0" destOrd="0" presId="urn:diagrams.loki3.com/BracketList"/>
    <dgm:cxn modelId="{6045FC96-C526-48BD-9B12-7FB8FE772E14}" srcId="{E469C211-9CB5-4E7B-A287-F8633646B359}" destId="{26C7F4B4-6E93-4A71-884C-01F03ED52823}" srcOrd="1" destOrd="0" parTransId="{67A9DE89-44B5-46CE-AB34-DAF086AAA2DD}" sibTransId="{92F18761-A0BB-4BAD-A064-64C4961B4FFA}"/>
    <dgm:cxn modelId="{41D348A8-0B1B-4724-BA35-D09A243407BB}" type="presOf" srcId="{E469C211-9CB5-4E7B-A287-F8633646B359}" destId="{F75AF201-622A-4C60-BD21-4D00320B42F3}" srcOrd="0" destOrd="0" presId="urn:diagrams.loki3.com/BracketList"/>
    <dgm:cxn modelId="{5407C8B2-3D9F-4322-A505-58AF8420E977}" srcId="{26C7F4B4-6E93-4A71-884C-01F03ED52823}" destId="{2B04D896-A2C0-43E8-8E48-510336D2F945}" srcOrd="0" destOrd="0" parTransId="{7A5B092A-401D-42A0-8C1A-194C6182F9D4}" sibTransId="{D9F50596-4B44-407B-8270-90BE30F11F2D}"/>
    <dgm:cxn modelId="{5AA479D4-DEB6-465A-B25A-141C90C0C9AC}" srcId="{E469C211-9CB5-4E7B-A287-F8633646B359}" destId="{68B991DF-F9D0-43B6-A76E-E4B67AA1A38F}" srcOrd="0" destOrd="0" parTransId="{B6A6174E-ACC9-400B-ADFC-1DBACAEF07E7}" sibTransId="{F70BD809-C2CF-4F05-825B-FE00699AED71}"/>
    <dgm:cxn modelId="{F4F2F5D8-FC64-4DB1-AD43-698F297B210C}" type="presOf" srcId="{68B991DF-F9D0-43B6-A76E-E4B67AA1A38F}" destId="{0C0AD961-4D84-4C02-8791-77F52C2FBAB6}" srcOrd="0" destOrd="0" presId="urn:diagrams.loki3.com/BracketList"/>
    <dgm:cxn modelId="{198F45DD-0DAF-4E5F-B617-162F4BC69AFF}" srcId="{68B991DF-F9D0-43B6-A76E-E4B67AA1A38F}" destId="{FCB5CA84-5383-477E-BAF2-353A74EE4B9F}" srcOrd="0" destOrd="0" parTransId="{106CD64F-0015-44F7-9411-B66FE4A5509E}" sibTransId="{FB1D5923-FA76-47CB-8B3B-2040675D54A5}"/>
    <dgm:cxn modelId="{A92B36AF-522B-4F99-8A77-7A662D66AAEE}" type="presParOf" srcId="{F75AF201-622A-4C60-BD21-4D00320B42F3}" destId="{48F7998C-4129-4C73-A4CA-7B1655462AB6}" srcOrd="0" destOrd="0" presId="urn:diagrams.loki3.com/BracketList"/>
    <dgm:cxn modelId="{0CBC4997-7425-4AC6-BE7F-82F65F153650}" type="presParOf" srcId="{48F7998C-4129-4C73-A4CA-7B1655462AB6}" destId="{0C0AD961-4D84-4C02-8791-77F52C2FBAB6}" srcOrd="0" destOrd="0" presId="urn:diagrams.loki3.com/BracketList"/>
    <dgm:cxn modelId="{9973837B-C0FC-454E-BF05-DABB770F76E1}" type="presParOf" srcId="{48F7998C-4129-4C73-A4CA-7B1655462AB6}" destId="{1198F48E-56C7-4E1D-879B-E740F15786FA}" srcOrd="1" destOrd="0" presId="urn:diagrams.loki3.com/BracketList"/>
    <dgm:cxn modelId="{3229F503-A4BE-4A60-B296-92C1E66B59D4}" type="presParOf" srcId="{48F7998C-4129-4C73-A4CA-7B1655462AB6}" destId="{C2201F84-4B2E-43BE-8B2E-9E944F841519}" srcOrd="2" destOrd="0" presId="urn:diagrams.loki3.com/BracketList"/>
    <dgm:cxn modelId="{D8B4DEFD-EC07-4E98-9340-202DAC785119}" type="presParOf" srcId="{48F7998C-4129-4C73-A4CA-7B1655462AB6}" destId="{CAB5B65A-6A05-477E-8C1F-B875B6B1D446}" srcOrd="3" destOrd="0" presId="urn:diagrams.loki3.com/BracketList"/>
    <dgm:cxn modelId="{06433819-41DE-488D-A5B6-B9F74F4A189D}" type="presParOf" srcId="{F75AF201-622A-4C60-BD21-4D00320B42F3}" destId="{C3013AD6-48BC-4CA3-9508-8A3D02B32547}" srcOrd="1" destOrd="0" presId="urn:diagrams.loki3.com/BracketList"/>
    <dgm:cxn modelId="{E08F0D50-DE2C-4732-8749-0590FDC180F2}" type="presParOf" srcId="{F75AF201-622A-4C60-BD21-4D00320B42F3}" destId="{8B50A473-C5B9-4F72-BD2D-45E8034818E4}" srcOrd="2" destOrd="0" presId="urn:diagrams.loki3.com/BracketList"/>
    <dgm:cxn modelId="{04E97952-294E-4465-919A-0E9409279B96}" type="presParOf" srcId="{8B50A473-C5B9-4F72-BD2D-45E8034818E4}" destId="{44CA5A25-4F08-4ADD-96E3-472909AD1471}" srcOrd="0" destOrd="0" presId="urn:diagrams.loki3.com/BracketList"/>
    <dgm:cxn modelId="{406C29FF-6BEF-40EA-A0F4-34E28F036086}" type="presParOf" srcId="{8B50A473-C5B9-4F72-BD2D-45E8034818E4}" destId="{5BBC3628-D1A3-47E2-B426-4EA803C1E7D4}" srcOrd="1" destOrd="0" presId="urn:diagrams.loki3.com/BracketList"/>
    <dgm:cxn modelId="{5D6C0459-C898-420E-996D-875E71BBA7FC}" type="presParOf" srcId="{8B50A473-C5B9-4F72-BD2D-45E8034818E4}" destId="{6C8FEEA2-FD4E-4767-890F-327370D35CDB}" srcOrd="2" destOrd="0" presId="urn:diagrams.loki3.com/BracketList"/>
    <dgm:cxn modelId="{09DD2E48-A21E-4181-B172-E7CC7CDBFC38}" type="presParOf" srcId="{8B50A473-C5B9-4F72-BD2D-45E8034818E4}" destId="{C9483302-ED1D-462E-A8FC-85DE0E863307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4599B0C-A329-4566-B14D-614E39B931C4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2CD3D4-098F-4A4F-864F-07BCB8377D2F}">
      <dgm:prSet phldrT="[Text]"/>
      <dgm:spPr/>
      <dgm:t>
        <a:bodyPr/>
        <a:lstStyle/>
        <a:p>
          <a:pPr>
            <a:buAutoNum type="arabicPeriod"/>
          </a:pPr>
          <a:r>
            <a:rPr lang="en-US" dirty="0"/>
            <a:t>Universe of test (1)</a:t>
          </a:r>
        </a:p>
      </dgm:t>
    </dgm:pt>
    <dgm:pt modelId="{1836094C-A51F-42E4-90CB-869FC75DAC70}" type="parTrans" cxnId="{AB88ACF8-B6DE-43AD-B51D-D3B0437864B7}">
      <dgm:prSet/>
      <dgm:spPr/>
      <dgm:t>
        <a:bodyPr/>
        <a:lstStyle/>
        <a:p>
          <a:endParaRPr lang="en-US"/>
        </a:p>
      </dgm:t>
    </dgm:pt>
    <dgm:pt modelId="{97042716-7B60-4765-BEB9-DCBFB792DE03}" type="sibTrans" cxnId="{AB88ACF8-B6DE-43AD-B51D-D3B0437864B7}">
      <dgm:prSet/>
      <dgm:spPr/>
      <dgm:t>
        <a:bodyPr/>
        <a:lstStyle/>
        <a:p>
          <a:endParaRPr lang="en-US"/>
        </a:p>
      </dgm:t>
    </dgm:pt>
    <dgm:pt modelId="{54230556-533B-4F3F-BB9B-D78A678E70DD}">
      <dgm:prSet phldrT="[Text]"/>
      <dgm:spPr/>
      <dgm:t>
        <a:bodyPr/>
        <a:lstStyle/>
        <a:p>
          <a:pPr>
            <a:buAutoNum type="arabicPeriod"/>
          </a:pPr>
          <a:r>
            <a:rPr lang="en-US" dirty="0"/>
            <a:t>Objectives of testing (2)</a:t>
          </a:r>
        </a:p>
      </dgm:t>
    </dgm:pt>
    <dgm:pt modelId="{C28262D7-783D-4199-87DD-87F21618F0A9}" type="parTrans" cxnId="{8139ABC3-BFC2-4523-ABFC-D3CA45BD4FCF}">
      <dgm:prSet/>
      <dgm:spPr/>
      <dgm:t>
        <a:bodyPr/>
        <a:lstStyle/>
        <a:p>
          <a:endParaRPr lang="en-US"/>
        </a:p>
      </dgm:t>
    </dgm:pt>
    <dgm:pt modelId="{08FD144C-3007-4CA8-8540-898D418F5981}" type="sibTrans" cxnId="{8139ABC3-BFC2-4523-ABFC-D3CA45BD4FCF}">
      <dgm:prSet/>
      <dgm:spPr/>
      <dgm:t>
        <a:bodyPr/>
        <a:lstStyle/>
        <a:p>
          <a:endParaRPr lang="en-US"/>
        </a:p>
      </dgm:t>
    </dgm:pt>
    <dgm:pt modelId="{2A1EF9FD-92E3-49F9-83AF-6B6D39E7E52C}">
      <dgm:prSet phldrT="[Text]"/>
      <dgm:spPr/>
      <dgm:t>
        <a:bodyPr/>
        <a:lstStyle/>
        <a:p>
          <a:pPr>
            <a:buAutoNum type="arabicPeriod"/>
          </a:pPr>
          <a:r>
            <a:rPr lang="en-US" dirty="0"/>
            <a:t>Levels of evaluation (3)</a:t>
          </a:r>
        </a:p>
      </dgm:t>
    </dgm:pt>
    <dgm:pt modelId="{2065087A-6CCE-413E-8780-064CD22B6779}" type="parTrans" cxnId="{63459C6C-E55E-46BC-996C-7533EF82053D}">
      <dgm:prSet/>
      <dgm:spPr/>
      <dgm:t>
        <a:bodyPr/>
        <a:lstStyle/>
        <a:p>
          <a:endParaRPr lang="en-US"/>
        </a:p>
      </dgm:t>
    </dgm:pt>
    <dgm:pt modelId="{8205B31C-B171-4E15-9E5C-57DE269A5A60}" type="sibTrans" cxnId="{63459C6C-E55E-46BC-996C-7533EF82053D}">
      <dgm:prSet/>
      <dgm:spPr/>
      <dgm:t>
        <a:bodyPr/>
        <a:lstStyle/>
        <a:p>
          <a:endParaRPr lang="en-US"/>
        </a:p>
      </dgm:t>
    </dgm:pt>
    <dgm:pt modelId="{EEA64435-1593-4DA2-8A14-F05871D93081}">
      <dgm:prSet phldrT="[Text]"/>
      <dgm:spPr/>
      <dgm:t>
        <a:bodyPr/>
        <a:lstStyle/>
        <a:p>
          <a:pPr>
            <a:buAutoNum type="arabicPeriod"/>
          </a:pPr>
          <a:r>
            <a:rPr lang="en-US" dirty="0"/>
            <a:t>Type of items (4) </a:t>
          </a:r>
        </a:p>
      </dgm:t>
    </dgm:pt>
    <dgm:pt modelId="{5634D938-6066-46E2-9DAC-26EF07124407}" type="parTrans" cxnId="{0187530E-160E-4AA3-AF37-C12A77CE867B}">
      <dgm:prSet/>
      <dgm:spPr/>
      <dgm:t>
        <a:bodyPr/>
        <a:lstStyle/>
        <a:p>
          <a:endParaRPr lang="en-US"/>
        </a:p>
      </dgm:t>
    </dgm:pt>
    <dgm:pt modelId="{2FED46B9-D40E-48B5-8638-3D2316A0C9EA}" type="sibTrans" cxnId="{0187530E-160E-4AA3-AF37-C12A77CE867B}">
      <dgm:prSet/>
      <dgm:spPr/>
      <dgm:t>
        <a:bodyPr/>
        <a:lstStyle/>
        <a:p>
          <a:endParaRPr lang="en-US"/>
        </a:p>
      </dgm:t>
    </dgm:pt>
    <dgm:pt modelId="{3BC8863E-C274-48F5-8080-A3E04D507423}">
      <dgm:prSet phldrT="[Text]"/>
      <dgm:spPr/>
      <dgm:t>
        <a:bodyPr/>
        <a:lstStyle/>
        <a:p>
          <a:pPr>
            <a:buAutoNum type="arabicPeriod"/>
          </a:pPr>
          <a:r>
            <a:rPr lang="en-US" dirty="0"/>
            <a:t>Number of items in each cell (5)</a:t>
          </a:r>
        </a:p>
      </dgm:t>
    </dgm:pt>
    <dgm:pt modelId="{979C6D6D-FB17-4A09-B950-465A5CB78572}" type="parTrans" cxnId="{63680B44-D107-4253-8496-F1FB60C4EAA2}">
      <dgm:prSet/>
      <dgm:spPr/>
      <dgm:t>
        <a:bodyPr/>
        <a:lstStyle/>
        <a:p>
          <a:endParaRPr lang="en-US"/>
        </a:p>
      </dgm:t>
    </dgm:pt>
    <dgm:pt modelId="{432C68EC-37EB-41E3-95DF-14DE86BCE32E}" type="sibTrans" cxnId="{63680B44-D107-4253-8496-F1FB60C4EAA2}">
      <dgm:prSet/>
      <dgm:spPr/>
      <dgm:t>
        <a:bodyPr/>
        <a:lstStyle/>
        <a:p>
          <a:endParaRPr lang="en-US"/>
        </a:p>
      </dgm:t>
    </dgm:pt>
    <dgm:pt modelId="{6B83A043-F0BE-43DC-84F6-6904E306536E}" type="pres">
      <dgm:prSet presAssocID="{44599B0C-A329-4566-B14D-614E39B931C4}" presName="cycle" presStyleCnt="0">
        <dgm:presLayoutVars>
          <dgm:dir/>
          <dgm:resizeHandles val="exact"/>
        </dgm:presLayoutVars>
      </dgm:prSet>
      <dgm:spPr/>
    </dgm:pt>
    <dgm:pt modelId="{2A767F7D-A5E4-40AD-8D00-B97361BA8E36}" type="pres">
      <dgm:prSet presAssocID="{E42CD3D4-098F-4A4F-864F-07BCB8377D2F}" presName="node" presStyleLbl="node1" presStyleIdx="0" presStyleCnt="5">
        <dgm:presLayoutVars>
          <dgm:bulletEnabled val="1"/>
        </dgm:presLayoutVars>
      </dgm:prSet>
      <dgm:spPr/>
    </dgm:pt>
    <dgm:pt modelId="{5C6EE85F-84BF-48C8-A49A-BAE6434DB4F0}" type="pres">
      <dgm:prSet presAssocID="{E42CD3D4-098F-4A4F-864F-07BCB8377D2F}" presName="spNode" presStyleCnt="0"/>
      <dgm:spPr/>
    </dgm:pt>
    <dgm:pt modelId="{D5B52FDB-B93F-4943-909D-BE6D7F28EBA6}" type="pres">
      <dgm:prSet presAssocID="{97042716-7B60-4765-BEB9-DCBFB792DE03}" presName="sibTrans" presStyleLbl="sibTrans1D1" presStyleIdx="0" presStyleCnt="5"/>
      <dgm:spPr/>
    </dgm:pt>
    <dgm:pt modelId="{F49440DC-94D4-43E3-A9B5-4685859FAE7C}" type="pres">
      <dgm:prSet presAssocID="{54230556-533B-4F3F-BB9B-D78A678E70DD}" presName="node" presStyleLbl="node1" presStyleIdx="1" presStyleCnt="5">
        <dgm:presLayoutVars>
          <dgm:bulletEnabled val="1"/>
        </dgm:presLayoutVars>
      </dgm:prSet>
      <dgm:spPr/>
    </dgm:pt>
    <dgm:pt modelId="{3830E3ED-CE80-4BFF-A508-8EA643DBBC67}" type="pres">
      <dgm:prSet presAssocID="{54230556-533B-4F3F-BB9B-D78A678E70DD}" presName="spNode" presStyleCnt="0"/>
      <dgm:spPr/>
    </dgm:pt>
    <dgm:pt modelId="{1D5D4B51-17A9-4E54-B033-10BF480C4520}" type="pres">
      <dgm:prSet presAssocID="{08FD144C-3007-4CA8-8540-898D418F5981}" presName="sibTrans" presStyleLbl="sibTrans1D1" presStyleIdx="1" presStyleCnt="5"/>
      <dgm:spPr/>
    </dgm:pt>
    <dgm:pt modelId="{8A88D162-3294-4128-A6E5-16011A3C2857}" type="pres">
      <dgm:prSet presAssocID="{2A1EF9FD-92E3-49F9-83AF-6B6D39E7E52C}" presName="node" presStyleLbl="node1" presStyleIdx="2" presStyleCnt="5">
        <dgm:presLayoutVars>
          <dgm:bulletEnabled val="1"/>
        </dgm:presLayoutVars>
      </dgm:prSet>
      <dgm:spPr/>
    </dgm:pt>
    <dgm:pt modelId="{1D4D7FA5-A902-460F-BD07-491C66F78E28}" type="pres">
      <dgm:prSet presAssocID="{2A1EF9FD-92E3-49F9-83AF-6B6D39E7E52C}" presName="spNode" presStyleCnt="0"/>
      <dgm:spPr/>
    </dgm:pt>
    <dgm:pt modelId="{6B12E073-9017-464C-9171-277A95E44967}" type="pres">
      <dgm:prSet presAssocID="{8205B31C-B171-4E15-9E5C-57DE269A5A60}" presName="sibTrans" presStyleLbl="sibTrans1D1" presStyleIdx="2" presStyleCnt="5"/>
      <dgm:spPr/>
    </dgm:pt>
    <dgm:pt modelId="{24759470-7410-4E67-BC81-EB45D687E844}" type="pres">
      <dgm:prSet presAssocID="{EEA64435-1593-4DA2-8A14-F05871D93081}" presName="node" presStyleLbl="node1" presStyleIdx="3" presStyleCnt="5">
        <dgm:presLayoutVars>
          <dgm:bulletEnabled val="1"/>
        </dgm:presLayoutVars>
      </dgm:prSet>
      <dgm:spPr/>
    </dgm:pt>
    <dgm:pt modelId="{94D5F969-44AA-425E-A0C1-532FD618A86D}" type="pres">
      <dgm:prSet presAssocID="{EEA64435-1593-4DA2-8A14-F05871D93081}" presName="spNode" presStyleCnt="0"/>
      <dgm:spPr/>
    </dgm:pt>
    <dgm:pt modelId="{4A590AA1-7ECC-489C-95AF-31F6BA8710D6}" type="pres">
      <dgm:prSet presAssocID="{2FED46B9-D40E-48B5-8638-3D2316A0C9EA}" presName="sibTrans" presStyleLbl="sibTrans1D1" presStyleIdx="3" presStyleCnt="5"/>
      <dgm:spPr/>
    </dgm:pt>
    <dgm:pt modelId="{F579CD15-04FD-4A84-8557-6F61C7EC0C2A}" type="pres">
      <dgm:prSet presAssocID="{3BC8863E-C274-48F5-8080-A3E04D507423}" presName="node" presStyleLbl="node1" presStyleIdx="4" presStyleCnt="5">
        <dgm:presLayoutVars>
          <dgm:bulletEnabled val="1"/>
        </dgm:presLayoutVars>
      </dgm:prSet>
      <dgm:spPr/>
    </dgm:pt>
    <dgm:pt modelId="{07A731B9-624B-476B-80DA-5FE43DD04363}" type="pres">
      <dgm:prSet presAssocID="{3BC8863E-C274-48F5-8080-A3E04D507423}" presName="spNode" presStyleCnt="0"/>
      <dgm:spPr/>
    </dgm:pt>
    <dgm:pt modelId="{03945A0B-3043-4472-9369-5ABB81C8E7CA}" type="pres">
      <dgm:prSet presAssocID="{432C68EC-37EB-41E3-95DF-14DE86BCE32E}" presName="sibTrans" presStyleLbl="sibTrans1D1" presStyleIdx="4" presStyleCnt="5"/>
      <dgm:spPr/>
    </dgm:pt>
  </dgm:ptLst>
  <dgm:cxnLst>
    <dgm:cxn modelId="{0187530E-160E-4AA3-AF37-C12A77CE867B}" srcId="{44599B0C-A329-4566-B14D-614E39B931C4}" destId="{EEA64435-1593-4DA2-8A14-F05871D93081}" srcOrd="3" destOrd="0" parTransId="{5634D938-6066-46E2-9DAC-26EF07124407}" sibTransId="{2FED46B9-D40E-48B5-8638-3D2316A0C9EA}"/>
    <dgm:cxn modelId="{862FEB37-62FA-4883-BAAF-7B493DA55C0E}" type="presOf" srcId="{8205B31C-B171-4E15-9E5C-57DE269A5A60}" destId="{6B12E073-9017-464C-9171-277A95E44967}" srcOrd="0" destOrd="0" presId="urn:microsoft.com/office/officeart/2005/8/layout/cycle6"/>
    <dgm:cxn modelId="{63680B44-D107-4253-8496-F1FB60C4EAA2}" srcId="{44599B0C-A329-4566-B14D-614E39B931C4}" destId="{3BC8863E-C274-48F5-8080-A3E04D507423}" srcOrd="4" destOrd="0" parTransId="{979C6D6D-FB17-4A09-B950-465A5CB78572}" sibTransId="{432C68EC-37EB-41E3-95DF-14DE86BCE32E}"/>
    <dgm:cxn modelId="{63459C6C-E55E-46BC-996C-7533EF82053D}" srcId="{44599B0C-A329-4566-B14D-614E39B931C4}" destId="{2A1EF9FD-92E3-49F9-83AF-6B6D39E7E52C}" srcOrd="2" destOrd="0" parTransId="{2065087A-6CCE-413E-8780-064CD22B6779}" sibTransId="{8205B31C-B171-4E15-9E5C-57DE269A5A60}"/>
    <dgm:cxn modelId="{B67B6F79-9419-4B82-8ADA-F8850ACE4CCA}" type="presOf" srcId="{E42CD3D4-098F-4A4F-864F-07BCB8377D2F}" destId="{2A767F7D-A5E4-40AD-8D00-B97361BA8E36}" srcOrd="0" destOrd="0" presId="urn:microsoft.com/office/officeart/2005/8/layout/cycle6"/>
    <dgm:cxn modelId="{715A8498-AE86-4B12-BC15-64E4347D7A96}" type="presOf" srcId="{432C68EC-37EB-41E3-95DF-14DE86BCE32E}" destId="{03945A0B-3043-4472-9369-5ABB81C8E7CA}" srcOrd="0" destOrd="0" presId="urn:microsoft.com/office/officeart/2005/8/layout/cycle6"/>
    <dgm:cxn modelId="{5C1AF0A2-9625-47B4-B443-0620E0C435A3}" type="presOf" srcId="{3BC8863E-C274-48F5-8080-A3E04D507423}" destId="{F579CD15-04FD-4A84-8557-6F61C7EC0C2A}" srcOrd="0" destOrd="0" presId="urn:microsoft.com/office/officeart/2005/8/layout/cycle6"/>
    <dgm:cxn modelId="{C6842FAD-27F9-4F35-8AA6-9B062CB5BAEC}" type="presOf" srcId="{44599B0C-A329-4566-B14D-614E39B931C4}" destId="{6B83A043-F0BE-43DC-84F6-6904E306536E}" srcOrd="0" destOrd="0" presId="urn:microsoft.com/office/officeart/2005/8/layout/cycle6"/>
    <dgm:cxn modelId="{05EA91B8-7CB0-4D59-8E90-D4356FADB80A}" type="presOf" srcId="{97042716-7B60-4765-BEB9-DCBFB792DE03}" destId="{D5B52FDB-B93F-4943-909D-BE6D7F28EBA6}" srcOrd="0" destOrd="0" presId="urn:microsoft.com/office/officeart/2005/8/layout/cycle6"/>
    <dgm:cxn modelId="{8139ABC3-BFC2-4523-ABFC-D3CA45BD4FCF}" srcId="{44599B0C-A329-4566-B14D-614E39B931C4}" destId="{54230556-533B-4F3F-BB9B-D78A678E70DD}" srcOrd="1" destOrd="0" parTransId="{C28262D7-783D-4199-87DD-87F21618F0A9}" sibTransId="{08FD144C-3007-4CA8-8540-898D418F5981}"/>
    <dgm:cxn modelId="{3A188DD5-A472-4CC2-A96E-3465B65E662C}" type="presOf" srcId="{2FED46B9-D40E-48B5-8638-3D2316A0C9EA}" destId="{4A590AA1-7ECC-489C-95AF-31F6BA8710D6}" srcOrd="0" destOrd="0" presId="urn:microsoft.com/office/officeart/2005/8/layout/cycle6"/>
    <dgm:cxn modelId="{519708DD-DB09-45A1-BA19-1099C82DF6DF}" type="presOf" srcId="{EEA64435-1593-4DA2-8A14-F05871D93081}" destId="{24759470-7410-4E67-BC81-EB45D687E844}" srcOrd="0" destOrd="0" presId="urn:microsoft.com/office/officeart/2005/8/layout/cycle6"/>
    <dgm:cxn modelId="{41E0AEDD-8725-4574-A5BB-3BF7B59BC1A0}" type="presOf" srcId="{08FD144C-3007-4CA8-8540-898D418F5981}" destId="{1D5D4B51-17A9-4E54-B033-10BF480C4520}" srcOrd="0" destOrd="0" presId="urn:microsoft.com/office/officeart/2005/8/layout/cycle6"/>
    <dgm:cxn modelId="{CBDF4DE1-99F4-4D5D-BEDA-CC22F0C53397}" type="presOf" srcId="{2A1EF9FD-92E3-49F9-83AF-6B6D39E7E52C}" destId="{8A88D162-3294-4128-A6E5-16011A3C2857}" srcOrd="0" destOrd="0" presId="urn:microsoft.com/office/officeart/2005/8/layout/cycle6"/>
    <dgm:cxn modelId="{1A432FF7-AA5A-4C34-8D67-C6EBC3A318E3}" type="presOf" srcId="{54230556-533B-4F3F-BB9B-D78A678E70DD}" destId="{F49440DC-94D4-43E3-A9B5-4685859FAE7C}" srcOrd="0" destOrd="0" presId="urn:microsoft.com/office/officeart/2005/8/layout/cycle6"/>
    <dgm:cxn modelId="{AB88ACF8-B6DE-43AD-B51D-D3B0437864B7}" srcId="{44599B0C-A329-4566-B14D-614E39B931C4}" destId="{E42CD3D4-098F-4A4F-864F-07BCB8377D2F}" srcOrd="0" destOrd="0" parTransId="{1836094C-A51F-42E4-90CB-869FC75DAC70}" sibTransId="{97042716-7B60-4765-BEB9-DCBFB792DE03}"/>
    <dgm:cxn modelId="{2A36DA61-B58A-4268-ABD2-EDBDD02A6E27}" type="presParOf" srcId="{6B83A043-F0BE-43DC-84F6-6904E306536E}" destId="{2A767F7D-A5E4-40AD-8D00-B97361BA8E36}" srcOrd="0" destOrd="0" presId="urn:microsoft.com/office/officeart/2005/8/layout/cycle6"/>
    <dgm:cxn modelId="{C2868BAE-78BB-4D95-B39D-CBC79C73AA09}" type="presParOf" srcId="{6B83A043-F0BE-43DC-84F6-6904E306536E}" destId="{5C6EE85F-84BF-48C8-A49A-BAE6434DB4F0}" srcOrd="1" destOrd="0" presId="urn:microsoft.com/office/officeart/2005/8/layout/cycle6"/>
    <dgm:cxn modelId="{4585B163-1348-4D0C-865C-7160E1B1E615}" type="presParOf" srcId="{6B83A043-F0BE-43DC-84F6-6904E306536E}" destId="{D5B52FDB-B93F-4943-909D-BE6D7F28EBA6}" srcOrd="2" destOrd="0" presId="urn:microsoft.com/office/officeart/2005/8/layout/cycle6"/>
    <dgm:cxn modelId="{7897B600-7F5F-4C0A-9C40-874EC2CEC3AA}" type="presParOf" srcId="{6B83A043-F0BE-43DC-84F6-6904E306536E}" destId="{F49440DC-94D4-43E3-A9B5-4685859FAE7C}" srcOrd="3" destOrd="0" presId="urn:microsoft.com/office/officeart/2005/8/layout/cycle6"/>
    <dgm:cxn modelId="{DEB5232A-C645-48B1-8207-79013A316937}" type="presParOf" srcId="{6B83A043-F0BE-43DC-84F6-6904E306536E}" destId="{3830E3ED-CE80-4BFF-A508-8EA643DBBC67}" srcOrd="4" destOrd="0" presId="urn:microsoft.com/office/officeart/2005/8/layout/cycle6"/>
    <dgm:cxn modelId="{B3589FDF-D80D-45C8-97D8-A0399B542613}" type="presParOf" srcId="{6B83A043-F0BE-43DC-84F6-6904E306536E}" destId="{1D5D4B51-17A9-4E54-B033-10BF480C4520}" srcOrd="5" destOrd="0" presId="urn:microsoft.com/office/officeart/2005/8/layout/cycle6"/>
    <dgm:cxn modelId="{5CC5FBDF-42C7-4C15-8FE9-484F53E4FA5C}" type="presParOf" srcId="{6B83A043-F0BE-43DC-84F6-6904E306536E}" destId="{8A88D162-3294-4128-A6E5-16011A3C2857}" srcOrd="6" destOrd="0" presId="urn:microsoft.com/office/officeart/2005/8/layout/cycle6"/>
    <dgm:cxn modelId="{B0E479F5-73CA-47C9-A323-67ACB32E0952}" type="presParOf" srcId="{6B83A043-F0BE-43DC-84F6-6904E306536E}" destId="{1D4D7FA5-A902-460F-BD07-491C66F78E28}" srcOrd="7" destOrd="0" presId="urn:microsoft.com/office/officeart/2005/8/layout/cycle6"/>
    <dgm:cxn modelId="{9955C20A-6788-4B80-B376-9AD921DDC5F2}" type="presParOf" srcId="{6B83A043-F0BE-43DC-84F6-6904E306536E}" destId="{6B12E073-9017-464C-9171-277A95E44967}" srcOrd="8" destOrd="0" presId="urn:microsoft.com/office/officeart/2005/8/layout/cycle6"/>
    <dgm:cxn modelId="{6CA9A154-6A98-425A-B098-9FB783737EA3}" type="presParOf" srcId="{6B83A043-F0BE-43DC-84F6-6904E306536E}" destId="{24759470-7410-4E67-BC81-EB45D687E844}" srcOrd="9" destOrd="0" presId="urn:microsoft.com/office/officeart/2005/8/layout/cycle6"/>
    <dgm:cxn modelId="{F3E73F71-CE1D-4360-8D5B-02C83CF0FE36}" type="presParOf" srcId="{6B83A043-F0BE-43DC-84F6-6904E306536E}" destId="{94D5F969-44AA-425E-A0C1-532FD618A86D}" srcOrd="10" destOrd="0" presId="urn:microsoft.com/office/officeart/2005/8/layout/cycle6"/>
    <dgm:cxn modelId="{31D278C7-194E-4132-B5C2-5A0DD287F914}" type="presParOf" srcId="{6B83A043-F0BE-43DC-84F6-6904E306536E}" destId="{4A590AA1-7ECC-489C-95AF-31F6BA8710D6}" srcOrd="11" destOrd="0" presId="urn:microsoft.com/office/officeart/2005/8/layout/cycle6"/>
    <dgm:cxn modelId="{07722A07-9E47-4C6D-B683-77C7D414777D}" type="presParOf" srcId="{6B83A043-F0BE-43DC-84F6-6904E306536E}" destId="{F579CD15-04FD-4A84-8557-6F61C7EC0C2A}" srcOrd="12" destOrd="0" presId="urn:microsoft.com/office/officeart/2005/8/layout/cycle6"/>
    <dgm:cxn modelId="{7DA1AA2F-6A3E-4213-87F9-F7985CA1A513}" type="presParOf" srcId="{6B83A043-F0BE-43DC-84F6-6904E306536E}" destId="{07A731B9-624B-476B-80DA-5FE43DD04363}" srcOrd="13" destOrd="0" presId="urn:microsoft.com/office/officeart/2005/8/layout/cycle6"/>
    <dgm:cxn modelId="{F8470431-E807-420E-9103-D9493FC6541D}" type="presParOf" srcId="{6B83A043-F0BE-43DC-84F6-6904E306536E}" destId="{03945A0B-3043-4472-9369-5ABB81C8E7CA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BBD371-C53E-4D6B-94A8-F507247D550D}">
      <dsp:nvSpPr>
        <dsp:cNvPr id="0" name=""/>
        <dsp:cNvSpPr/>
      </dsp:nvSpPr>
      <dsp:spPr>
        <a:xfrm rot="16200000">
          <a:off x="2965471" y="1321109"/>
          <a:ext cx="2797475" cy="170955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107950" rIns="97155" bIns="10795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Test is used to obtain numeric data and assign grades to assess competency of examinees in different areas</a:t>
          </a:r>
        </a:p>
      </dsp:txBody>
      <dsp:txXfrm rot="5400000">
        <a:off x="3592901" y="860618"/>
        <a:ext cx="1626084" cy="2630537"/>
      </dsp:txXfrm>
    </dsp:sp>
    <dsp:sp modelId="{A2B4F5DA-4352-407E-89A8-61CED6A74916}">
      <dsp:nvSpPr>
        <dsp:cNvPr id="0" name=""/>
        <dsp:cNvSpPr/>
      </dsp:nvSpPr>
      <dsp:spPr>
        <a:xfrm rot="5400000">
          <a:off x="4752653" y="1321109"/>
          <a:ext cx="2797475" cy="170955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55" tIns="107950" rIns="64770" bIns="10795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Standardized and non-standardized tests are types of tests classified on the basis of test construction procedures</a:t>
          </a:r>
        </a:p>
      </dsp:txBody>
      <dsp:txXfrm rot="-5400000">
        <a:off x="5296614" y="860618"/>
        <a:ext cx="1626084" cy="2630537"/>
      </dsp:txXfrm>
    </dsp:sp>
    <dsp:sp modelId="{DB4C544F-4E63-4A10-9E07-5471EB509BC8}">
      <dsp:nvSpPr>
        <dsp:cNvPr id="0" name=""/>
        <dsp:cNvSpPr/>
      </dsp:nvSpPr>
      <dsp:spPr>
        <a:xfrm>
          <a:off x="4364034" y="0"/>
          <a:ext cx="1787181" cy="178709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BF2326-379A-423B-910D-D814767008D2}">
      <dsp:nvSpPr>
        <dsp:cNvPr id="0" name=""/>
        <dsp:cNvSpPr/>
      </dsp:nvSpPr>
      <dsp:spPr>
        <a:xfrm rot="10800000">
          <a:off x="4364034" y="2564243"/>
          <a:ext cx="1787181" cy="178709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D07008-9314-420D-8DFA-9326FCE7D75D}">
      <dsp:nvSpPr>
        <dsp:cNvPr id="0" name=""/>
        <dsp:cNvSpPr/>
      </dsp:nvSpPr>
      <dsp:spPr>
        <a:xfrm rot="5400000">
          <a:off x="1110935" y="987930"/>
          <a:ext cx="1546756" cy="18646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67356F-D530-4A62-BF23-4A412EF84C9B}">
      <dsp:nvSpPr>
        <dsp:cNvPr id="0" name=""/>
        <dsp:cNvSpPr/>
      </dsp:nvSpPr>
      <dsp:spPr>
        <a:xfrm>
          <a:off x="1466407" y="279"/>
          <a:ext cx="2071799" cy="1243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Preparation of test items</a:t>
          </a:r>
        </a:p>
      </dsp:txBody>
      <dsp:txXfrm>
        <a:off x="1502816" y="36688"/>
        <a:ext cx="1998981" cy="1170261"/>
      </dsp:txXfrm>
    </dsp:sp>
    <dsp:sp modelId="{14AE841A-E3E7-44D6-BC28-DCFD9DA3E91C}">
      <dsp:nvSpPr>
        <dsp:cNvPr id="0" name=""/>
        <dsp:cNvSpPr/>
      </dsp:nvSpPr>
      <dsp:spPr>
        <a:xfrm rot="5400000">
          <a:off x="1110935" y="2541780"/>
          <a:ext cx="1546756" cy="18646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FEFDA-38AA-49B2-BB63-FE91CFCCA062}">
      <dsp:nvSpPr>
        <dsp:cNvPr id="0" name=""/>
        <dsp:cNvSpPr/>
      </dsp:nvSpPr>
      <dsp:spPr>
        <a:xfrm>
          <a:off x="1466407" y="1554129"/>
          <a:ext cx="2071799" cy="1243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Content Validity determination</a:t>
          </a:r>
        </a:p>
      </dsp:txBody>
      <dsp:txXfrm>
        <a:off x="1502816" y="1590538"/>
        <a:ext cx="1998981" cy="1170261"/>
      </dsp:txXfrm>
    </dsp:sp>
    <dsp:sp modelId="{6122E2CF-AE42-49CB-9ABF-B247A9E71DEC}">
      <dsp:nvSpPr>
        <dsp:cNvPr id="0" name=""/>
        <dsp:cNvSpPr/>
      </dsp:nvSpPr>
      <dsp:spPr>
        <a:xfrm>
          <a:off x="1887860" y="3318704"/>
          <a:ext cx="2748400" cy="18646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5373D4-D5C2-42AE-8EA1-8E80BC064313}">
      <dsp:nvSpPr>
        <dsp:cNvPr id="0" name=""/>
        <dsp:cNvSpPr/>
      </dsp:nvSpPr>
      <dsp:spPr>
        <a:xfrm>
          <a:off x="1466407" y="3107978"/>
          <a:ext cx="2071799" cy="1243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Pilot testing</a:t>
          </a:r>
        </a:p>
      </dsp:txBody>
      <dsp:txXfrm>
        <a:off x="1502816" y="3144387"/>
        <a:ext cx="1998981" cy="1170261"/>
      </dsp:txXfrm>
    </dsp:sp>
    <dsp:sp modelId="{EE996337-4675-40A9-A797-40EF9229A28C}">
      <dsp:nvSpPr>
        <dsp:cNvPr id="0" name=""/>
        <dsp:cNvSpPr/>
      </dsp:nvSpPr>
      <dsp:spPr>
        <a:xfrm rot="16200000">
          <a:off x="3866428" y="2541780"/>
          <a:ext cx="1546756" cy="18646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7ECA91-BC0A-48B2-8FF9-2EF993703506}">
      <dsp:nvSpPr>
        <dsp:cNvPr id="0" name=""/>
        <dsp:cNvSpPr/>
      </dsp:nvSpPr>
      <dsp:spPr>
        <a:xfrm>
          <a:off x="4221900" y="3107978"/>
          <a:ext cx="2071799" cy="1243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Scoring </a:t>
          </a:r>
        </a:p>
      </dsp:txBody>
      <dsp:txXfrm>
        <a:off x="4258309" y="3144387"/>
        <a:ext cx="1998981" cy="1170261"/>
      </dsp:txXfrm>
    </dsp:sp>
    <dsp:sp modelId="{85B0A9B1-4545-4827-A59D-60BDEBC79BA6}">
      <dsp:nvSpPr>
        <dsp:cNvPr id="0" name=""/>
        <dsp:cNvSpPr/>
      </dsp:nvSpPr>
      <dsp:spPr>
        <a:xfrm rot="16200000">
          <a:off x="3866428" y="987930"/>
          <a:ext cx="1546756" cy="18646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1C309-6CF8-41D1-84E9-4D8F9065AFB4}">
      <dsp:nvSpPr>
        <dsp:cNvPr id="0" name=""/>
        <dsp:cNvSpPr/>
      </dsp:nvSpPr>
      <dsp:spPr>
        <a:xfrm>
          <a:off x="4221900" y="1554129"/>
          <a:ext cx="2071799" cy="1243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Item evaluation </a:t>
          </a:r>
        </a:p>
      </dsp:txBody>
      <dsp:txXfrm>
        <a:off x="4258309" y="1590538"/>
        <a:ext cx="1998981" cy="1170261"/>
      </dsp:txXfrm>
    </dsp:sp>
    <dsp:sp modelId="{117036BD-2A07-427A-916F-5EB40CEE68E4}">
      <dsp:nvSpPr>
        <dsp:cNvPr id="0" name=""/>
        <dsp:cNvSpPr/>
      </dsp:nvSpPr>
      <dsp:spPr>
        <a:xfrm>
          <a:off x="4643353" y="211006"/>
          <a:ext cx="2748400" cy="18646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1D924-0EE4-4D21-8F74-8EAB71EF22EE}">
      <dsp:nvSpPr>
        <dsp:cNvPr id="0" name=""/>
        <dsp:cNvSpPr/>
      </dsp:nvSpPr>
      <dsp:spPr>
        <a:xfrm>
          <a:off x="4221900" y="279"/>
          <a:ext cx="2071799" cy="1243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Item refinement </a:t>
          </a:r>
        </a:p>
      </dsp:txBody>
      <dsp:txXfrm>
        <a:off x="4258309" y="36688"/>
        <a:ext cx="1998981" cy="1170261"/>
      </dsp:txXfrm>
    </dsp:sp>
    <dsp:sp modelId="{32B63F88-6AB6-4A5A-A4C5-689037AD144B}">
      <dsp:nvSpPr>
        <dsp:cNvPr id="0" name=""/>
        <dsp:cNvSpPr/>
      </dsp:nvSpPr>
      <dsp:spPr>
        <a:xfrm rot="5400000">
          <a:off x="6621921" y="987930"/>
          <a:ext cx="1546756" cy="18646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C9E5F-E8AD-4AF7-BA53-E20967830BED}">
      <dsp:nvSpPr>
        <dsp:cNvPr id="0" name=""/>
        <dsp:cNvSpPr/>
      </dsp:nvSpPr>
      <dsp:spPr>
        <a:xfrm>
          <a:off x="6977393" y="279"/>
          <a:ext cx="2071799" cy="1243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Try out on large scale</a:t>
          </a:r>
        </a:p>
      </dsp:txBody>
      <dsp:txXfrm>
        <a:off x="7013802" y="36688"/>
        <a:ext cx="1998981" cy="1170261"/>
      </dsp:txXfrm>
    </dsp:sp>
    <dsp:sp modelId="{373FE3B7-53E2-409C-9A59-B093178D73FD}">
      <dsp:nvSpPr>
        <dsp:cNvPr id="0" name=""/>
        <dsp:cNvSpPr/>
      </dsp:nvSpPr>
      <dsp:spPr>
        <a:xfrm rot="5400000">
          <a:off x="6621921" y="2541780"/>
          <a:ext cx="1546756" cy="18646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32A875-A79A-440C-BC4F-0CFC3E7B7B20}">
      <dsp:nvSpPr>
        <dsp:cNvPr id="0" name=""/>
        <dsp:cNvSpPr/>
      </dsp:nvSpPr>
      <dsp:spPr>
        <a:xfrm>
          <a:off x="6977393" y="1554129"/>
          <a:ext cx="2071799" cy="1243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Re evaluation of test results</a:t>
          </a:r>
        </a:p>
      </dsp:txBody>
      <dsp:txXfrm>
        <a:off x="7013802" y="1590538"/>
        <a:ext cx="1998981" cy="1170261"/>
      </dsp:txXfrm>
    </dsp:sp>
    <dsp:sp modelId="{849515C0-A7F2-4D54-9A4B-4BDA24FA370A}">
      <dsp:nvSpPr>
        <dsp:cNvPr id="0" name=""/>
        <dsp:cNvSpPr/>
      </dsp:nvSpPr>
      <dsp:spPr>
        <a:xfrm>
          <a:off x="6977393" y="3107978"/>
          <a:ext cx="2071799" cy="1243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Re refinement if required</a:t>
          </a:r>
        </a:p>
      </dsp:txBody>
      <dsp:txXfrm>
        <a:off x="7013802" y="3144387"/>
        <a:ext cx="1998981" cy="117026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97F8BC-71B7-439F-B2BC-B930DC240853}">
      <dsp:nvSpPr>
        <dsp:cNvPr id="0" name=""/>
        <dsp:cNvSpPr/>
      </dsp:nvSpPr>
      <dsp:spPr>
        <a:xfrm>
          <a:off x="2755780" y="0"/>
          <a:ext cx="4351338" cy="435133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D1FCED-83C1-4301-AE19-E696EC156C02}">
      <dsp:nvSpPr>
        <dsp:cNvPr id="0" name=""/>
        <dsp:cNvSpPr/>
      </dsp:nvSpPr>
      <dsp:spPr>
        <a:xfrm>
          <a:off x="4931449" y="437470"/>
          <a:ext cx="2828369" cy="10300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Reliability determination</a:t>
          </a:r>
        </a:p>
      </dsp:txBody>
      <dsp:txXfrm>
        <a:off x="4981732" y="487753"/>
        <a:ext cx="2727803" cy="929477"/>
      </dsp:txXfrm>
    </dsp:sp>
    <dsp:sp modelId="{00E640A2-A839-44AC-A2D1-2492C19C3336}">
      <dsp:nvSpPr>
        <dsp:cNvPr id="0" name=""/>
        <dsp:cNvSpPr/>
      </dsp:nvSpPr>
      <dsp:spPr>
        <a:xfrm>
          <a:off x="4931449" y="1596269"/>
          <a:ext cx="2828369" cy="10300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Establish standards and norms based on samples </a:t>
          </a:r>
        </a:p>
      </dsp:txBody>
      <dsp:txXfrm>
        <a:off x="4981732" y="1646552"/>
        <a:ext cx="2727803" cy="929477"/>
      </dsp:txXfrm>
    </dsp:sp>
    <dsp:sp modelId="{C97F0956-AA85-4C03-A423-720686D9A751}">
      <dsp:nvSpPr>
        <dsp:cNvPr id="0" name=""/>
        <dsp:cNvSpPr/>
      </dsp:nvSpPr>
      <dsp:spPr>
        <a:xfrm>
          <a:off x="4931449" y="2755068"/>
          <a:ext cx="2828369" cy="10300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Preparation of test manuals for users</a:t>
          </a:r>
        </a:p>
      </dsp:txBody>
      <dsp:txXfrm>
        <a:off x="4981732" y="2805351"/>
        <a:ext cx="2727803" cy="9294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59600-2B22-4CE6-8EBE-8D7816A1D6A4}">
      <dsp:nvSpPr>
        <dsp:cNvPr id="0" name=""/>
        <dsp:cNvSpPr/>
      </dsp:nvSpPr>
      <dsp:spPr>
        <a:xfrm>
          <a:off x="5134" y="784043"/>
          <a:ext cx="2626332" cy="1069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81280" rIns="227584" bIns="81280" numCol="1" spcCol="1270" anchor="ctr" anchorCtr="0">
          <a:noAutofit/>
        </a:bodyPr>
        <a:lstStyle/>
        <a:p>
          <a:pPr marL="0" lvl="0" indent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Standardized tests</a:t>
          </a:r>
        </a:p>
      </dsp:txBody>
      <dsp:txXfrm>
        <a:off x="5134" y="784043"/>
        <a:ext cx="2626332" cy="1069200"/>
      </dsp:txXfrm>
    </dsp:sp>
    <dsp:sp modelId="{EA841CF7-AB2F-451F-84D4-6F24223D9920}">
      <dsp:nvSpPr>
        <dsp:cNvPr id="0" name=""/>
        <dsp:cNvSpPr/>
      </dsp:nvSpPr>
      <dsp:spPr>
        <a:xfrm>
          <a:off x="2631467" y="516743"/>
          <a:ext cx="525266" cy="16038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752066-3730-4A7C-91D7-5EA4E357B9BD}">
      <dsp:nvSpPr>
        <dsp:cNvPr id="0" name=""/>
        <dsp:cNvSpPr/>
      </dsp:nvSpPr>
      <dsp:spPr>
        <a:xfrm>
          <a:off x="3366840" y="516743"/>
          <a:ext cx="7143624" cy="1603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Constructed vigilantly to adopt similar procedure in Scoring and interpretation of results </a:t>
          </a:r>
        </a:p>
      </dsp:txBody>
      <dsp:txXfrm>
        <a:off x="3366840" y="516743"/>
        <a:ext cx="7143624" cy="1603800"/>
      </dsp:txXfrm>
    </dsp:sp>
    <dsp:sp modelId="{1EDEE5F1-FFD9-45CB-98CE-3443938CBA8B}">
      <dsp:nvSpPr>
        <dsp:cNvPr id="0" name=""/>
        <dsp:cNvSpPr/>
      </dsp:nvSpPr>
      <dsp:spPr>
        <a:xfrm>
          <a:off x="5134" y="2282769"/>
          <a:ext cx="2626332" cy="15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81280" rIns="227584" bIns="81280" numCol="1" spcCol="1270" anchor="ctr" anchorCtr="0">
          <a:noAutofit/>
        </a:bodyPr>
        <a:lstStyle/>
        <a:p>
          <a:pPr marL="0" lvl="0" indent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Non-standardized tests</a:t>
          </a:r>
        </a:p>
      </dsp:txBody>
      <dsp:txXfrm>
        <a:off x="5134" y="2282769"/>
        <a:ext cx="2626332" cy="1504800"/>
      </dsp:txXfrm>
    </dsp:sp>
    <dsp:sp modelId="{09C9011A-1466-4164-A1BC-09441F0867D6}">
      <dsp:nvSpPr>
        <dsp:cNvPr id="0" name=""/>
        <dsp:cNvSpPr/>
      </dsp:nvSpPr>
      <dsp:spPr>
        <a:xfrm>
          <a:off x="2631467" y="2235744"/>
          <a:ext cx="525266" cy="159885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D5E28B-7496-479E-A98A-B887A592EE1F}">
      <dsp:nvSpPr>
        <dsp:cNvPr id="0" name=""/>
        <dsp:cNvSpPr/>
      </dsp:nvSpPr>
      <dsp:spPr>
        <a:xfrm>
          <a:off x="3366840" y="2235744"/>
          <a:ext cx="7143624" cy="15988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Developed informally according to the needs and purpose of users’ own conditions</a:t>
          </a:r>
        </a:p>
      </dsp:txBody>
      <dsp:txXfrm>
        <a:off x="3366840" y="2235744"/>
        <a:ext cx="7143624" cy="15988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9C873-8531-4411-808A-07D5B3753565}">
      <dsp:nvSpPr>
        <dsp:cNvPr id="0" name=""/>
        <dsp:cNvSpPr/>
      </dsp:nvSpPr>
      <dsp:spPr>
        <a:xfrm>
          <a:off x="4714819" y="1093"/>
          <a:ext cx="1085961" cy="10859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Constructed by experts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873854" y="160128"/>
        <a:ext cx="767891" cy="767891"/>
      </dsp:txXfrm>
    </dsp:sp>
    <dsp:sp modelId="{CCFD7B4E-31BD-40CF-83CE-6B3399BFE527}">
      <dsp:nvSpPr>
        <dsp:cNvPr id="0" name=""/>
        <dsp:cNvSpPr/>
      </dsp:nvSpPr>
      <dsp:spPr>
        <a:xfrm rot="1800000">
          <a:off x="5812620" y="764624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tx1"/>
            </a:solidFill>
          </a:endParaRPr>
        </a:p>
      </dsp:txBody>
      <dsp:txXfrm>
        <a:off x="5818431" y="816237"/>
        <a:ext cx="202430" cy="219908"/>
      </dsp:txXfrm>
    </dsp:sp>
    <dsp:sp modelId="{1EB61C33-4312-4155-92B9-2CA4BDEF660D}">
      <dsp:nvSpPr>
        <dsp:cNvPr id="0" name=""/>
        <dsp:cNvSpPr/>
      </dsp:nvSpPr>
      <dsp:spPr>
        <a:xfrm>
          <a:off x="6127821" y="816890"/>
          <a:ext cx="1085961" cy="10859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Administered in following set rules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6286856" y="975925"/>
        <a:ext cx="767891" cy="767891"/>
      </dsp:txXfrm>
    </dsp:sp>
    <dsp:sp modelId="{8DAEA1BE-67BD-48AF-AA45-A930ACFE17D5}">
      <dsp:nvSpPr>
        <dsp:cNvPr id="0" name=""/>
        <dsp:cNvSpPr/>
      </dsp:nvSpPr>
      <dsp:spPr>
        <a:xfrm rot="5400000">
          <a:off x="6526209" y="1984228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tx1"/>
            </a:solidFill>
          </a:endParaRPr>
        </a:p>
      </dsp:txBody>
      <dsp:txXfrm>
        <a:off x="6569587" y="2014153"/>
        <a:ext cx="202430" cy="219908"/>
      </dsp:txXfrm>
    </dsp:sp>
    <dsp:sp modelId="{852C1E2A-7E1B-4A96-A45F-3E277F01BA03}">
      <dsp:nvSpPr>
        <dsp:cNvPr id="0" name=""/>
        <dsp:cNvSpPr/>
      </dsp:nvSpPr>
      <dsp:spPr>
        <a:xfrm>
          <a:off x="6127821" y="2448485"/>
          <a:ext cx="1085961" cy="10859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Have standard guidelines for administration and scoring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6286856" y="2607520"/>
        <a:ext cx="767891" cy="767891"/>
      </dsp:txXfrm>
    </dsp:sp>
    <dsp:sp modelId="{323F2C77-B422-4B11-BF47-81498D1A2199}">
      <dsp:nvSpPr>
        <dsp:cNvPr id="0" name=""/>
        <dsp:cNvSpPr/>
      </dsp:nvSpPr>
      <dsp:spPr>
        <a:xfrm rot="9000000">
          <a:off x="5826796" y="3212016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tx1"/>
            </a:solidFill>
          </a:endParaRPr>
        </a:p>
      </dsp:txBody>
      <dsp:txXfrm rot="10800000">
        <a:off x="5907740" y="3263629"/>
        <a:ext cx="202430" cy="219908"/>
      </dsp:txXfrm>
    </dsp:sp>
    <dsp:sp modelId="{E542169D-EBC4-45FF-BB30-C796F349E663}">
      <dsp:nvSpPr>
        <dsp:cNvPr id="0" name=""/>
        <dsp:cNvSpPr/>
      </dsp:nvSpPr>
      <dsp:spPr>
        <a:xfrm>
          <a:off x="4714819" y="3264282"/>
          <a:ext cx="1085961" cy="10859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Have norms based on representative clusters for the interpretation of test scores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873854" y="3423317"/>
        <a:ext cx="767891" cy="767891"/>
      </dsp:txXfrm>
    </dsp:sp>
    <dsp:sp modelId="{5E365523-75E0-4CD3-ACD2-CC3E379B1BF7}">
      <dsp:nvSpPr>
        <dsp:cNvPr id="0" name=""/>
        <dsp:cNvSpPr/>
      </dsp:nvSpPr>
      <dsp:spPr>
        <a:xfrm rot="12600000">
          <a:off x="4413794" y="3220201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tx1"/>
            </a:solidFill>
          </a:endParaRPr>
        </a:p>
      </dsp:txBody>
      <dsp:txXfrm rot="10800000">
        <a:off x="4494738" y="3315192"/>
        <a:ext cx="202430" cy="219908"/>
      </dsp:txXfrm>
    </dsp:sp>
    <dsp:sp modelId="{D5C96474-61F7-4245-9AA7-99A607DBC01C}">
      <dsp:nvSpPr>
        <dsp:cNvPr id="0" name=""/>
        <dsp:cNvSpPr/>
      </dsp:nvSpPr>
      <dsp:spPr>
        <a:xfrm>
          <a:off x="3301816" y="2448485"/>
          <a:ext cx="1085961" cy="10859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Valid and reliable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460851" y="2607520"/>
        <a:ext cx="767891" cy="767891"/>
      </dsp:txXfrm>
    </dsp:sp>
    <dsp:sp modelId="{871E159B-66F4-44A8-BC73-EF340D53FDDA}">
      <dsp:nvSpPr>
        <dsp:cNvPr id="0" name=""/>
        <dsp:cNvSpPr/>
      </dsp:nvSpPr>
      <dsp:spPr>
        <a:xfrm rot="16200000">
          <a:off x="3700204" y="2000597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tx1"/>
            </a:solidFill>
          </a:endParaRPr>
        </a:p>
      </dsp:txBody>
      <dsp:txXfrm>
        <a:off x="3743582" y="2117277"/>
        <a:ext cx="202430" cy="219908"/>
      </dsp:txXfrm>
    </dsp:sp>
    <dsp:sp modelId="{26F00448-37D5-4203-A1AE-DCEE02A9434E}">
      <dsp:nvSpPr>
        <dsp:cNvPr id="0" name=""/>
        <dsp:cNvSpPr/>
      </dsp:nvSpPr>
      <dsp:spPr>
        <a:xfrm>
          <a:off x="3301816" y="816890"/>
          <a:ext cx="1085961" cy="10859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Appropriate difficulty  and discrimination power</a:t>
          </a:r>
        </a:p>
      </dsp:txBody>
      <dsp:txXfrm>
        <a:off x="3460851" y="975925"/>
        <a:ext cx="767891" cy="767891"/>
      </dsp:txXfrm>
    </dsp:sp>
    <dsp:sp modelId="{484424D5-AD46-49BB-B57A-8088AFEA63BD}">
      <dsp:nvSpPr>
        <dsp:cNvPr id="0" name=""/>
        <dsp:cNvSpPr/>
      </dsp:nvSpPr>
      <dsp:spPr>
        <a:xfrm rot="19800000">
          <a:off x="4399618" y="772809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tx1"/>
            </a:solidFill>
          </a:endParaRPr>
        </a:p>
      </dsp:txBody>
      <dsp:txXfrm>
        <a:off x="4405429" y="867800"/>
        <a:ext cx="202430" cy="2199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DE37A-5EFB-48D3-9E2A-1706DB6AD97A}">
      <dsp:nvSpPr>
        <dsp:cNvPr id="0" name=""/>
        <dsp:cNvSpPr/>
      </dsp:nvSpPr>
      <dsp:spPr>
        <a:xfrm>
          <a:off x="4600575" y="231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Difficult to construct</a:t>
          </a:r>
        </a:p>
      </dsp:txBody>
      <dsp:txXfrm>
        <a:off x="4793072" y="192728"/>
        <a:ext cx="929455" cy="929455"/>
      </dsp:txXfrm>
    </dsp:sp>
    <dsp:sp modelId="{39AACD09-5FFA-4B9A-8163-A2F5838BEC0F}">
      <dsp:nvSpPr>
        <dsp:cNvPr id="0" name=""/>
        <dsp:cNvSpPr/>
      </dsp:nvSpPr>
      <dsp:spPr>
        <a:xfrm rot="2160000">
          <a:off x="5873411" y="1009740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schemeClr val="tx1"/>
            </a:solidFill>
          </a:endParaRPr>
        </a:p>
      </dsp:txBody>
      <dsp:txXfrm>
        <a:off x="5883413" y="1067683"/>
        <a:ext cx="244392" cy="266176"/>
      </dsp:txXfrm>
    </dsp:sp>
    <dsp:sp modelId="{4BD83C82-3500-45EB-8017-858CE1406166}">
      <dsp:nvSpPr>
        <dsp:cNvPr id="0" name=""/>
        <dsp:cNvSpPr/>
      </dsp:nvSpPr>
      <dsp:spPr>
        <a:xfrm>
          <a:off x="6196918" y="1160042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Strict rules for use according to preplanned objectives</a:t>
          </a:r>
        </a:p>
      </dsp:txBody>
      <dsp:txXfrm>
        <a:off x="6389415" y="1352539"/>
        <a:ext cx="929455" cy="929455"/>
      </dsp:txXfrm>
    </dsp:sp>
    <dsp:sp modelId="{80035BFB-2514-45F4-9366-6B981AD80787}">
      <dsp:nvSpPr>
        <dsp:cNvPr id="0" name=""/>
        <dsp:cNvSpPr/>
      </dsp:nvSpPr>
      <dsp:spPr>
        <a:xfrm rot="6480000">
          <a:off x="6377756" y="2524363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schemeClr val="tx1"/>
            </a:solidFill>
          </a:endParaRPr>
        </a:p>
      </dsp:txBody>
      <dsp:txXfrm rot="10800000">
        <a:off x="6446309" y="2563282"/>
        <a:ext cx="244392" cy="266176"/>
      </dsp:txXfrm>
    </dsp:sp>
    <dsp:sp modelId="{D147FAC0-C521-46E2-8C25-453DD5C7FE8C}">
      <dsp:nvSpPr>
        <dsp:cNvPr id="0" name=""/>
        <dsp:cNvSpPr/>
      </dsp:nvSpPr>
      <dsp:spPr>
        <a:xfrm>
          <a:off x="5587169" y="3036656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Time consuming way of construction</a:t>
          </a:r>
        </a:p>
      </dsp:txBody>
      <dsp:txXfrm>
        <a:off x="5779666" y="3229153"/>
        <a:ext cx="929455" cy="929455"/>
      </dsp:txXfrm>
    </dsp:sp>
    <dsp:sp modelId="{DBA062F8-E40F-4E2C-A33A-21127FCE9905}">
      <dsp:nvSpPr>
        <dsp:cNvPr id="0" name=""/>
        <dsp:cNvSpPr/>
      </dsp:nvSpPr>
      <dsp:spPr>
        <a:xfrm rot="10800000">
          <a:off x="5093115" y="347206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schemeClr val="tx1"/>
            </a:solidFill>
          </a:endParaRPr>
        </a:p>
      </dsp:txBody>
      <dsp:txXfrm rot="10800000">
        <a:off x="5197854" y="3560793"/>
        <a:ext cx="244392" cy="266176"/>
      </dsp:txXfrm>
    </dsp:sp>
    <dsp:sp modelId="{A8A21959-8924-4BA2-84FF-707F5EF9889B}">
      <dsp:nvSpPr>
        <dsp:cNvPr id="0" name=""/>
        <dsp:cNvSpPr/>
      </dsp:nvSpPr>
      <dsp:spPr>
        <a:xfrm>
          <a:off x="3613980" y="3036656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Expensive way of construction</a:t>
          </a:r>
        </a:p>
      </dsp:txBody>
      <dsp:txXfrm>
        <a:off x="3806477" y="3229153"/>
        <a:ext cx="929455" cy="929455"/>
      </dsp:txXfrm>
    </dsp:sp>
    <dsp:sp modelId="{6E58339B-2782-4F78-BCE7-946DA6638B25}">
      <dsp:nvSpPr>
        <dsp:cNvPr id="0" name=""/>
        <dsp:cNvSpPr/>
      </dsp:nvSpPr>
      <dsp:spPr>
        <a:xfrm rot="15120000">
          <a:off x="3794818" y="254315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schemeClr val="tx1"/>
            </a:solidFill>
          </a:endParaRPr>
        </a:p>
      </dsp:txBody>
      <dsp:txXfrm rot="10800000">
        <a:off x="3863371" y="2681689"/>
        <a:ext cx="244392" cy="266176"/>
      </dsp:txXfrm>
    </dsp:sp>
    <dsp:sp modelId="{3A953368-7394-4B1A-8CE5-B6C7254B047F}">
      <dsp:nvSpPr>
        <dsp:cNvPr id="0" name=""/>
        <dsp:cNvSpPr/>
      </dsp:nvSpPr>
      <dsp:spPr>
        <a:xfrm>
          <a:off x="3004231" y="1160042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Spontaneous evaluation is not possible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196728" y="1352539"/>
        <a:ext cx="929455" cy="929455"/>
      </dsp:txXfrm>
    </dsp:sp>
    <dsp:sp modelId="{BE20363F-9E7E-4ED9-993A-9B5B261ECF18}">
      <dsp:nvSpPr>
        <dsp:cNvPr id="0" name=""/>
        <dsp:cNvSpPr/>
      </dsp:nvSpPr>
      <dsp:spPr>
        <a:xfrm rot="19440000">
          <a:off x="4277068" y="1021356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schemeClr val="tx1"/>
            </a:solidFill>
          </a:endParaRPr>
        </a:p>
      </dsp:txBody>
      <dsp:txXfrm>
        <a:off x="4287070" y="1140863"/>
        <a:ext cx="244392" cy="2661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2173DD-DC01-424E-A42B-475990903BA9}">
      <dsp:nvSpPr>
        <dsp:cNvPr id="0" name=""/>
        <dsp:cNvSpPr/>
      </dsp:nvSpPr>
      <dsp:spPr>
        <a:xfrm>
          <a:off x="4842346" y="758"/>
          <a:ext cx="1086010" cy="1086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Simple to develop and use </a:t>
          </a:r>
          <a:endParaRPr lang="en-US" sz="900" kern="1200" dirty="0"/>
        </a:p>
      </dsp:txBody>
      <dsp:txXfrm>
        <a:off x="5001388" y="159800"/>
        <a:ext cx="767926" cy="767926"/>
      </dsp:txXfrm>
    </dsp:sp>
    <dsp:sp modelId="{129DC0DC-B7EE-400C-8889-E2055A616554}">
      <dsp:nvSpPr>
        <dsp:cNvPr id="0" name=""/>
        <dsp:cNvSpPr/>
      </dsp:nvSpPr>
      <dsp:spPr>
        <a:xfrm rot="1800000">
          <a:off x="5940234" y="764381"/>
          <a:ext cx="289324" cy="366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5946048" y="815988"/>
        <a:ext cx="202527" cy="219916"/>
      </dsp:txXfrm>
    </dsp:sp>
    <dsp:sp modelId="{1DC78008-2F95-42AC-B07D-2BE4DD4FC157}">
      <dsp:nvSpPr>
        <dsp:cNvPr id="0" name=""/>
        <dsp:cNvSpPr/>
      </dsp:nvSpPr>
      <dsp:spPr>
        <a:xfrm>
          <a:off x="6255618" y="816710"/>
          <a:ext cx="1086010" cy="1086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Constructed by evaluators themselves</a:t>
          </a:r>
        </a:p>
      </dsp:txBody>
      <dsp:txXfrm>
        <a:off x="6414660" y="975752"/>
        <a:ext cx="767926" cy="767926"/>
      </dsp:txXfrm>
    </dsp:sp>
    <dsp:sp modelId="{01E8C7B9-8FD9-4B1F-817B-2A8FDB78DDF9}">
      <dsp:nvSpPr>
        <dsp:cNvPr id="0" name=""/>
        <dsp:cNvSpPr/>
      </dsp:nvSpPr>
      <dsp:spPr>
        <a:xfrm rot="5400000">
          <a:off x="6653961" y="1984216"/>
          <a:ext cx="289324" cy="366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6697360" y="2014124"/>
        <a:ext cx="202527" cy="219916"/>
      </dsp:txXfrm>
    </dsp:sp>
    <dsp:sp modelId="{3184B131-94C3-4FEC-AEFF-1A5807EBEFA2}">
      <dsp:nvSpPr>
        <dsp:cNvPr id="0" name=""/>
        <dsp:cNvSpPr/>
      </dsp:nvSpPr>
      <dsp:spPr>
        <a:xfrm>
          <a:off x="6255618" y="2448616"/>
          <a:ext cx="1086010" cy="1086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Modified according to demanding objectives </a:t>
          </a:r>
          <a:endParaRPr lang="en-US" sz="900" kern="1200" dirty="0"/>
        </a:p>
      </dsp:txBody>
      <dsp:txXfrm>
        <a:off x="6414660" y="2607658"/>
        <a:ext cx="767926" cy="767926"/>
      </dsp:txXfrm>
    </dsp:sp>
    <dsp:sp modelId="{F8A1F5D1-1B25-4D56-AB48-588AC5214A98}">
      <dsp:nvSpPr>
        <dsp:cNvPr id="0" name=""/>
        <dsp:cNvSpPr/>
      </dsp:nvSpPr>
      <dsp:spPr>
        <a:xfrm rot="9000000">
          <a:off x="5954417" y="3212239"/>
          <a:ext cx="289324" cy="366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10800000">
        <a:off x="6035400" y="3263846"/>
        <a:ext cx="202527" cy="219916"/>
      </dsp:txXfrm>
    </dsp:sp>
    <dsp:sp modelId="{0F61D119-B65D-421C-9306-44EACA2A2ACD}">
      <dsp:nvSpPr>
        <dsp:cNvPr id="0" name=""/>
        <dsp:cNvSpPr/>
      </dsp:nvSpPr>
      <dsp:spPr>
        <a:xfrm>
          <a:off x="4842346" y="3264568"/>
          <a:ext cx="1086010" cy="1086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Flexible in administration according to available conditions</a:t>
          </a:r>
          <a:endParaRPr lang="en-US" sz="900" kern="1200" dirty="0"/>
        </a:p>
      </dsp:txBody>
      <dsp:txXfrm>
        <a:off x="5001388" y="3423610"/>
        <a:ext cx="767926" cy="767926"/>
      </dsp:txXfrm>
    </dsp:sp>
    <dsp:sp modelId="{BA46EDF7-2C51-4BE1-A04E-55767885955C}">
      <dsp:nvSpPr>
        <dsp:cNvPr id="0" name=""/>
        <dsp:cNvSpPr/>
      </dsp:nvSpPr>
      <dsp:spPr>
        <a:xfrm rot="12600000">
          <a:off x="4541145" y="3220427"/>
          <a:ext cx="289324" cy="366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10800000">
        <a:off x="4622128" y="3315432"/>
        <a:ext cx="202527" cy="219916"/>
      </dsp:txXfrm>
    </dsp:sp>
    <dsp:sp modelId="{932AED77-281F-4D13-8895-80719C93F617}">
      <dsp:nvSpPr>
        <dsp:cNvPr id="0" name=""/>
        <dsp:cNvSpPr/>
      </dsp:nvSpPr>
      <dsp:spPr>
        <a:xfrm>
          <a:off x="3429074" y="2448616"/>
          <a:ext cx="1086010" cy="1086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Time saving and economic way of test development</a:t>
          </a:r>
          <a:endParaRPr lang="en-US" sz="900" kern="1200" dirty="0"/>
        </a:p>
      </dsp:txBody>
      <dsp:txXfrm>
        <a:off x="3588116" y="2607658"/>
        <a:ext cx="767926" cy="767926"/>
      </dsp:txXfrm>
    </dsp:sp>
    <dsp:sp modelId="{2B984C08-D963-4792-8327-C0E63721312D}">
      <dsp:nvSpPr>
        <dsp:cNvPr id="0" name=""/>
        <dsp:cNvSpPr/>
      </dsp:nvSpPr>
      <dsp:spPr>
        <a:xfrm rot="16200000">
          <a:off x="3827418" y="2000593"/>
          <a:ext cx="289324" cy="366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3870817" y="2117298"/>
        <a:ext cx="202527" cy="219916"/>
      </dsp:txXfrm>
    </dsp:sp>
    <dsp:sp modelId="{4CCFD15F-1399-45AD-8A7E-9D46DDDA2F09}">
      <dsp:nvSpPr>
        <dsp:cNvPr id="0" name=""/>
        <dsp:cNvSpPr/>
      </dsp:nvSpPr>
      <dsp:spPr>
        <a:xfrm>
          <a:off x="3429074" y="816710"/>
          <a:ext cx="1086010" cy="1086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Spontaneous evaluation is possible</a:t>
          </a:r>
          <a:endParaRPr lang="en-US" sz="900" kern="1200" dirty="0"/>
        </a:p>
      </dsp:txBody>
      <dsp:txXfrm>
        <a:off x="3588116" y="975752"/>
        <a:ext cx="767926" cy="767926"/>
      </dsp:txXfrm>
    </dsp:sp>
    <dsp:sp modelId="{B080E489-3504-470B-81E1-DBFA9BE04D79}">
      <dsp:nvSpPr>
        <dsp:cNvPr id="0" name=""/>
        <dsp:cNvSpPr/>
      </dsp:nvSpPr>
      <dsp:spPr>
        <a:xfrm rot="19800000">
          <a:off x="4526962" y="772569"/>
          <a:ext cx="289324" cy="366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532776" y="867574"/>
        <a:ext cx="202527" cy="2199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2AA4A9-97DC-4012-A86A-38B43D21A5C8}">
      <dsp:nvSpPr>
        <dsp:cNvPr id="0" name=""/>
        <dsp:cNvSpPr/>
      </dsp:nvSpPr>
      <dsp:spPr>
        <a:xfrm>
          <a:off x="4600575" y="231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No guidelines for other evaluators</a:t>
          </a:r>
        </a:p>
      </dsp:txBody>
      <dsp:txXfrm>
        <a:off x="4793072" y="192728"/>
        <a:ext cx="929455" cy="929455"/>
      </dsp:txXfrm>
    </dsp:sp>
    <dsp:sp modelId="{89BC701B-4475-4878-B4AC-E41491C1FA88}">
      <dsp:nvSpPr>
        <dsp:cNvPr id="0" name=""/>
        <dsp:cNvSpPr/>
      </dsp:nvSpPr>
      <dsp:spPr>
        <a:xfrm rot="2160000">
          <a:off x="5873411" y="1009740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5883413" y="1067683"/>
        <a:ext cx="244392" cy="266176"/>
      </dsp:txXfrm>
    </dsp:sp>
    <dsp:sp modelId="{8FAF2B3E-94DC-4A3B-A6D6-109E93132C6E}">
      <dsp:nvSpPr>
        <dsp:cNvPr id="0" name=""/>
        <dsp:cNvSpPr/>
      </dsp:nvSpPr>
      <dsp:spPr>
        <a:xfrm>
          <a:off x="6196918" y="1160042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No norms for </a:t>
          </a:r>
          <a:r>
            <a:rPr lang="en-GB" sz="1200" kern="1200" dirty="0"/>
            <a:t>interpretation of test scores </a:t>
          </a:r>
          <a:endParaRPr lang="en-US" sz="1200" kern="1200" dirty="0"/>
        </a:p>
      </dsp:txBody>
      <dsp:txXfrm>
        <a:off x="6389415" y="1352539"/>
        <a:ext cx="929455" cy="929455"/>
      </dsp:txXfrm>
    </dsp:sp>
    <dsp:sp modelId="{86B6A74D-5C5B-47B3-BF30-D4DEB01CA9F2}">
      <dsp:nvSpPr>
        <dsp:cNvPr id="0" name=""/>
        <dsp:cNvSpPr/>
      </dsp:nvSpPr>
      <dsp:spPr>
        <a:xfrm rot="6480000">
          <a:off x="6377756" y="2524363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6446309" y="2563282"/>
        <a:ext cx="244392" cy="266176"/>
      </dsp:txXfrm>
    </dsp:sp>
    <dsp:sp modelId="{34B17BD6-8537-4DA0-9E79-9FCB3CD45199}">
      <dsp:nvSpPr>
        <dsp:cNvPr id="0" name=""/>
        <dsp:cNvSpPr/>
      </dsp:nvSpPr>
      <dsp:spPr>
        <a:xfrm>
          <a:off x="5587169" y="3036656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reliability is not assured</a:t>
          </a:r>
          <a:endParaRPr lang="en-US" sz="1200" kern="1200" dirty="0"/>
        </a:p>
      </dsp:txBody>
      <dsp:txXfrm>
        <a:off x="5779666" y="3229153"/>
        <a:ext cx="929455" cy="929455"/>
      </dsp:txXfrm>
    </dsp:sp>
    <dsp:sp modelId="{A10A4436-14D6-4970-9B39-A4397D54C794}">
      <dsp:nvSpPr>
        <dsp:cNvPr id="0" name=""/>
        <dsp:cNvSpPr/>
      </dsp:nvSpPr>
      <dsp:spPr>
        <a:xfrm rot="10800000">
          <a:off x="5093115" y="347206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5197854" y="3560793"/>
        <a:ext cx="244392" cy="266176"/>
      </dsp:txXfrm>
    </dsp:sp>
    <dsp:sp modelId="{B4D6DE89-2C30-48CB-B351-7D2DC32CFD8F}">
      <dsp:nvSpPr>
        <dsp:cNvPr id="0" name=""/>
        <dsp:cNvSpPr/>
      </dsp:nvSpPr>
      <dsp:spPr>
        <a:xfrm>
          <a:off x="3613980" y="3036656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Validity is not assured</a:t>
          </a:r>
          <a:endParaRPr lang="en-US" sz="1200" kern="1200" dirty="0"/>
        </a:p>
      </dsp:txBody>
      <dsp:txXfrm>
        <a:off x="3806477" y="3229153"/>
        <a:ext cx="929455" cy="929455"/>
      </dsp:txXfrm>
    </dsp:sp>
    <dsp:sp modelId="{D2FE5866-B221-4CD6-98BD-5FB1E7C68302}">
      <dsp:nvSpPr>
        <dsp:cNvPr id="0" name=""/>
        <dsp:cNvSpPr/>
      </dsp:nvSpPr>
      <dsp:spPr>
        <a:xfrm rot="15120000">
          <a:off x="3794818" y="254315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3863371" y="2681689"/>
        <a:ext cx="244392" cy="266176"/>
      </dsp:txXfrm>
    </dsp:sp>
    <dsp:sp modelId="{12BAE121-FE69-4E9C-AC17-7057DA92305A}">
      <dsp:nvSpPr>
        <dsp:cNvPr id="0" name=""/>
        <dsp:cNvSpPr/>
      </dsp:nvSpPr>
      <dsp:spPr>
        <a:xfrm>
          <a:off x="3004231" y="1160042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Biased evaluation is possible through NST</a:t>
          </a:r>
        </a:p>
      </dsp:txBody>
      <dsp:txXfrm>
        <a:off x="3196728" y="1352539"/>
        <a:ext cx="929455" cy="929455"/>
      </dsp:txXfrm>
    </dsp:sp>
    <dsp:sp modelId="{18FF459A-EE84-4DE5-BEDE-89C3331E2953}">
      <dsp:nvSpPr>
        <dsp:cNvPr id="0" name=""/>
        <dsp:cNvSpPr/>
      </dsp:nvSpPr>
      <dsp:spPr>
        <a:xfrm rot="19440000">
          <a:off x="4277068" y="1021356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287070" y="1140863"/>
        <a:ext cx="244392" cy="2661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E93E40-1AB8-4C83-B8CE-421A2AFE0621}">
      <dsp:nvSpPr>
        <dsp:cNvPr id="0" name=""/>
        <dsp:cNvSpPr/>
      </dsp:nvSpPr>
      <dsp:spPr>
        <a:xfrm>
          <a:off x="7143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Planning</a:t>
          </a:r>
        </a:p>
      </dsp:txBody>
      <dsp:txXfrm>
        <a:off x="44665" y="2106299"/>
        <a:ext cx="2060143" cy="1206068"/>
      </dsp:txXfrm>
    </dsp:sp>
    <dsp:sp modelId="{B79CE896-DBD9-4CE5-A340-7322A67A3581}">
      <dsp:nvSpPr>
        <dsp:cNvPr id="0" name=""/>
        <dsp:cNvSpPr/>
      </dsp:nvSpPr>
      <dsp:spPr>
        <a:xfrm>
          <a:off x="2355850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2355850" y="2550475"/>
        <a:ext cx="316861" cy="317716"/>
      </dsp:txXfrm>
    </dsp:sp>
    <dsp:sp modelId="{1540C2EA-AFE9-45CF-A84F-BAB3FA79C34A}">
      <dsp:nvSpPr>
        <dsp:cNvPr id="0" name=""/>
        <dsp:cNvSpPr/>
      </dsp:nvSpPr>
      <dsp:spPr>
        <a:xfrm>
          <a:off x="2996406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Construction/ preparation </a:t>
          </a:r>
        </a:p>
      </dsp:txBody>
      <dsp:txXfrm>
        <a:off x="3033928" y="2106299"/>
        <a:ext cx="2060143" cy="1206068"/>
      </dsp:txXfrm>
    </dsp:sp>
    <dsp:sp modelId="{7870358A-8146-4934-A7C8-65D718152E8D}">
      <dsp:nvSpPr>
        <dsp:cNvPr id="0" name=""/>
        <dsp:cNvSpPr/>
      </dsp:nvSpPr>
      <dsp:spPr>
        <a:xfrm>
          <a:off x="5345112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5345112" y="2550475"/>
        <a:ext cx="316861" cy="317716"/>
      </dsp:txXfrm>
    </dsp:sp>
    <dsp:sp modelId="{03592882-F353-4732-AB9C-6299B5B7FCC2}">
      <dsp:nvSpPr>
        <dsp:cNvPr id="0" name=""/>
        <dsp:cNvSpPr/>
      </dsp:nvSpPr>
      <dsp:spPr>
        <a:xfrm>
          <a:off x="5985668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Evaluation </a:t>
          </a:r>
        </a:p>
      </dsp:txBody>
      <dsp:txXfrm>
        <a:off x="6023190" y="2106299"/>
        <a:ext cx="2060143" cy="12060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AD961-4D84-4C02-8791-77F52C2FBAB6}">
      <dsp:nvSpPr>
        <dsp:cNvPr id="0" name=""/>
        <dsp:cNvSpPr/>
      </dsp:nvSpPr>
      <dsp:spPr>
        <a:xfrm>
          <a:off x="0" y="2168658"/>
          <a:ext cx="2030015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Planning</a:t>
          </a:r>
        </a:p>
      </dsp:txBody>
      <dsp:txXfrm>
        <a:off x="0" y="2168658"/>
        <a:ext cx="2030015" cy="475200"/>
      </dsp:txXfrm>
    </dsp:sp>
    <dsp:sp modelId="{1198F48E-56C7-4E1D-879B-E740F15786FA}">
      <dsp:nvSpPr>
        <dsp:cNvPr id="0" name=""/>
        <dsp:cNvSpPr/>
      </dsp:nvSpPr>
      <dsp:spPr>
        <a:xfrm>
          <a:off x="2030015" y="1812258"/>
          <a:ext cx="406003" cy="11880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5B65A-6A05-477E-8C1F-B875B6B1D446}">
      <dsp:nvSpPr>
        <dsp:cNvPr id="0" name=""/>
        <dsp:cNvSpPr/>
      </dsp:nvSpPr>
      <dsp:spPr>
        <a:xfrm>
          <a:off x="2598419" y="1812258"/>
          <a:ext cx="5521642" cy="118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universe/content, length, nature of items, time duration, weightage of contents in test, marks of test</a:t>
          </a:r>
        </a:p>
      </dsp:txBody>
      <dsp:txXfrm>
        <a:off x="2598419" y="1812258"/>
        <a:ext cx="5521642" cy="1188000"/>
      </dsp:txXfrm>
    </dsp:sp>
    <dsp:sp modelId="{44CA5A25-4F08-4ADD-96E3-472909AD1471}">
      <dsp:nvSpPr>
        <dsp:cNvPr id="0" name=""/>
        <dsp:cNvSpPr/>
      </dsp:nvSpPr>
      <dsp:spPr>
        <a:xfrm>
          <a:off x="0" y="3108933"/>
          <a:ext cx="2032000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Development</a:t>
          </a:r>
        </a:p>
      </dsp:txBody>
      <dsp:txXfrm>
        <a:off x="0" y="3108933"/>
        <a:ext cx="2032000" cy="475200"/>
      </dsp:txXfrm>
    </dsp:sp>
    <dsp:sp modelId="{5BBC3628-D1A3-47E2-B426-4EA803C1E7D4}">
      <dsp:nvSpPr>
        <dsp:cNvPr id="0" name=""/>
        <dsp:cNvSpPr/>
      </dsp:nvSpPr>
      <dsp:spPr>
        <a:xfrm>
          <a:off x="2031999" y="3086658"/>
          <a:ext cx="406400" cy="51975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83302-ED1D-462E-A8FC-85DE0E863307}">
      <dsp:nvSpPr>
        <dsp:cNvPr id="0" name=""/>
        <dsp:cNvSpPr/>
      </dsp:nvSpPr>
      <dsp:spPr>
        <a:xfrm>
          <a:off x="2600959" y="3086658"/>
          <a:ext cx="5527040" cy="519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Development of table of specifications </a:t>
          </a:r>
        </a:p>
      </dsp:txBody>
      <dsp:txXfrm>
        <a:off x="2600959" y="3086658"/>
        <a:ext cx="5527040" cy="51975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767F7D-A5E4-40AD-8D00-B97361BA8E36}">
      <dsp:nvSpPr>
        <dsp:cNvPr id="0" name=""/>
        <dsp:cNvSpPr/>
      </dsp:nvSpPr>
      <dsp:spPr>
        <a:xfrm>
          <a:off x="4460657" y="3115"/>
          <a:ext cx="1594284" cy="10362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Universe of test (1)</a:t>
          </a:r>
        </a:p>
      </dsp:txBody>
      <dsp:txXfrm>
        <a:off x="4511244" y="53702"/>
        <a:ext cx="1493110" cy="935110"/>
      </dsp:txXfrm>
    </dsp:sp>
    <dsp:sp modelId="{D5B52FDB-B93F-4943-909D-BE6D7F28EBA6}">
      <dsp:nvSpPr>
        <dsp:cNvPr id="0" name=""/>
        <dsp:cNvSpPr/>
      </dsp:nvSpPr>
      <dsp:spPr>
        <a:xfrm>
          <a:off x="3188908" y="521258"/>
          <a:ext cx="4137783" cy="4137783"/>
        </a:xfrm>
        <a:custGeom>
          <a:avLst/>
          <a:gdLst/>
          <a:ahLst/>
          <a:cxnLst/>
          <a:rect l="0" t="0" r="0" b="0"/>
          <a:pathLst>
            <a:path>
              <a:moveTo>
                <a:pt x="2876966" y="164337"/>
              </a:moveTo>
              <a:arcTo wR="2068891" hR="2068891" stAng="17579450" swAng="195972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9440DC-94D4-43E3-A9B5-4685859FAE7C}">
      <dsp:nvSpPr>
        <dsp:cNvPr id="0" name=""/>
        <dsp:cNvSpPr/>
      </dsp:nvSpPr>
      <dsp:spPr>
        <a:xfrm>
          <a:off x="6428290" y="1432684"/>
          <a:ext cx="1594284" cy="10362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Objectives of testing (2)</a:t>
          </a:r>
        </a:p>
      </dsp:txBody>
      <dsp:txXfrm>
        <a:off x="6478877" y="1483271"/>
        <a:ext cx="1493110" cy="935110"/>
      </dsp:txXfrm>
    </dsp:sp>
    <dsp:sp modelId="{1D5D4B51-17A9-4E54-B033-10BF480C4520}">
      <dsp:nvSpPr>
        <dsp:cNvPr id="0" name=""/>
        <dsp:cNvSpPr/>
      </dsp:nvSpPr>
      <dsp:spPr>
        <a:xfrm>
          <a:off x="3188908" y="521258"/>
          <a:ext cx="4137783" cy="4137783"/>
        </a:xfrm>
        <a:custGeom>
          <a:avLst/>
          <a:gdLst/>
          <a:ahLst/>
          <a:cxnLst/>
          <a:rect l="0" t="0" r="0" b="0"/>
          <a:pathLst>
            <a:path>
              <a:moveTo>
                <a:pt x="4134964" y="1960928"/>
              </a:moveTo>
              <a:arcTo wR="2068891" hR="2068891" stAng="21420522" swAng="219491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88D162-3294-4128-A6E5-16011A3C2857}">
      <dsp:nvSpPr>
        <dsp:cNvPr id="0" name=""/>
        <dsp:cNvSpPr/>
      </dsp:nvSpPr>
      <dsp:spPr>
        <a:xfrm>
          <a:off x="5676721" y="3745775"/>
          <a:ext cx="1594284" cy="10362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Levels of evaluation (3)</a:t>
          </a:r>
        </a:p>
      </dsp:txBody>
      <dsp:txXfrm>
        <a:off x="5727308" y="3796362"/>
        <a:ext cx="1493110" cy="935110"/>
      </dsp:txXfrm>
    </dsp:sp>
    <dsp:sp modelId="{6B12E073-9017-464C-9171-277A95E44967}">
      <dsp:nvSpPr>
        <dsp:cNvPr id="0" name=""/>
        <dsp:cNvSpPr/>
      </dsp:nvSpPr>
      <dsp:spPr>
        <a:xfrm>
          <a:off x="3188908" y="521258"/>
          <a:ext cx="4137783" cy="4137783"/>
        </a:xfrm>
        <a:custGeom>
          <a:avLst/>
          <a:gdLst/>
          <a:ahLst/>
          <a:cxnLst/>
          <a:rect l="0" t="0" r="0" b="0"/>
          <a:pathLst>
            <a:path>
              <a:moveTo>
                <a:pt x="2479605" y="4096606"/>
              </a:moveTo>
              <a:arcTo wR="2068891" hR="2068891" stAng="4712979" swAng="137404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759470-7410-4E67-BC81-EB45D687E844}">
      <dsp:nvSpPr>
        <dsp:cNvPr id="0" name=""/>
        <dsp:cNvSpPr/>
      </dsp:nvSpPr>
      <dsp:spPr>
        <a:xfrm>
          <a:off x="3244593" y="3745775"/>
          <a:ext cx="1594284" cy="10362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Type of items (4) </a:t>
          </a:r>
        </a:p>
      </dsp:txBody>
      <dsp:txXfrm>
        <a:off x="3295180" y="3796362"/>
        <a:ext cx="1493110" cy="935110"/>
      </dsp:txXfrm>
    </dsp:sp>
    <dsp:sp modelId="{4A590AA1-7ECC-489C-95AF-31F6BA8710D6}">
      <dsp:nvSpPr>
        <dsp:cNvPr id="0" name=""/>
        <dsp:cNvSpPr/>
      </dsp:nvSpPr>
      <dsp:spPr>
        <a:xfrm>
          <a:off x="3188908" y="521258"/>
          <a:ext cx="4137783" cy="4137783"/>
        </a:xfrm>
        <a:custGeom>
          <a:avLst/>
          <a:gdLst/>
          <a:ahLst/>
          <a:cxnLst/>
          <a:rect l="0" t="0" r="0" b="0"/>
          <a:pathLst>
            <a:path>
              <a:moveTo>
                <a:pt x="345479" y="3213514"/>
              </a:moveTo>
              <a:arcTo wR="2068891" hR="2068891" stAng="8784567" swAng="219491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79CD15-04FD-4A84-8557-6F61C7EC0C2A}">
      <dsp:nvSpPr>
        <dsp:cNvPr id="0" name=""/>
        <dsp:cNvSpPr/>
      </dsp:nvSpPr>
      <dsp:spPr>
        <a:xfrm>
          <a:off x="2493025" y="1432684"/>
          <a:ext cx="1594284" cy="10362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Number of items in each cell (5)</a:t>
          </a:r>
        </a:p>
      </dsp:txBody>
      <dsp:txXfrm>
        <a:off x="2543612" y="1483271"/>
        <a:ext cx="1493110" cy="935110"/>
      </dsp:txXfrm>
    </dsp:sp>
    <dsp:sp modelId="{03945A0B-3043-4472-9369-5ABB81C8E7CA}">
      <dsp:nvSpPr>
        <dsp:cNvPr id="0" name=""/>
        <dsp:cNvSpPr/>
      </dsp:nvSpPr>
      <dsp:spPr>
        <a:xfrm>
          <a:off x="3188908" y="521258"/>
          <a:ext cx="4137783" cy="4137783"/>
        </a:xfrm>
        <a:custGeom>
          <a:avLst/>
          <a:gdLst/>
          <a:ahLst/>
          <a:cxnLst/>
          <a:rect l="0" t="0" r="0" b="0"/>
          <a:pathLst>
            <a:path>
              <a:moveTo>
                <a:pt x="360742" y="901613"/>
              </a:moveTo>
              <a:arcTo wR="2068891" hR="2068891" stAng="12860824" swAng="195972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6C1EF-3C03-4DF0-9739-11DF5E8D2F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6C5D2A-99E1-46B3-970D-994DDD2E06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BB120-0D22-4339-A2D3-AA2CA87B3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86ACF-41C1-4712-865D-CC2D44E81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6BFA9C-D8DA-4339-8674-57FC43E59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46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241D1-C193-4C8C-BB23-88F70E371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60DD78-9AA9-438A-8251-9324F3E31F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88904-EC04-447F-9C49-39B3EF661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50BD9-6995-40D5-BAA1-22AA3C962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133B-E4C8-4E79-A6AA-B0815E272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80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DFF8CE-0F03-43E6-BFB4-80211A31E7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02F25B-CDCD-43F1-A006-24C562CEC9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5CDFA-7730-4043-B483-5A841D2F0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6D30D-FEA1-46AC-92F2-0860392B7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40E51-9C2E-4A6F-86AF-F34052B8D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5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58711-AC98-4F4F-953B-EBBEDB2FD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F7954-303F-4D2D-AD2A-245765F32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DE65E-087B-4244-A089-3865912A1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BE4D8-7B04-4D96-A934-91A406785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D6F7A-9E61-41FA-BDB6-05D179BE3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9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468BF-EF81-4D48-AE84-6E5608FDA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49422-1B86-4690-B674-FA487A4708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B4D32-68DC-412D-9B7F-FB31560BD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58660-CFB2-4C61-BFC3-6556BACE4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1F892-B9AC-4A8C-9E57-C65498841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8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551CF-E31E-4535-9355-5E446B179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6A7EE-9FDB-4D04-BCD7-9D09FDF4D3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A1849-2919-4C84-839F-E4D9AD56A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5BB6AF-25AA-4208-BDF8-E4B0D062F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F1EC3D-AF80-45C1-B071-93BB71D8B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DB6B80-0113-4FF4-8991-268186200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78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27E3D-7042-4706-A449-49197D07E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3529D-2B7C-47CE-AF02-54B7A77A9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742150-2F9A-41DB-A576-1C4637519B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B69A76-F42D-46D7-A333-0D03B8206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264839-4CD8-4F24-877D-605AA39278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245CD4-B253-4AEE-AFCF-DE365F68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EA3F23-95EA-4C84-AD63-0DC0A8C86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1CE3E5-D25E-4C96-8CEA-ABDE2BAF9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4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AAF32-BF87-4F62-B1B1-1B6684DE6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C6CD50-96E9-4D8C-B448-10767A261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0272B3-68B8-4539-8C8F-98BC2EC87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6A2E69-AACE-4CAF-AA54-094674A08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3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E12D0E-0624-45FF-8A75-5471C4C6B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446B09-7296-48B2-8039-0CBCD210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6F4BDC-34BC-4A37-B0E2-2A60FDAAB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6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83BCE-D4B0-4866-8EE6-7F7FF7DB3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89587-3FE9-4D6C-AD7E-F0CFF9C91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179A9C-2A8F-4443-B52F-116F8DBCE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07D0CB-6E75-404C-83CA-1497FD2A8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F62C52-7412-49BB-AFA7-038A0BAD1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93D7F-556E-4BF0-AB2D-562923637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1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12847-5C9C-46B9-ADDA-478367BEE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B28E5B-E594-4E64-B61B-C06DA55DF8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8F71B3-CE5A-4E09-B441-D7FB1A176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53413E-D211-4888-A470-30642320F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57AD0-CC14-45FE-85E4-FC9D8C4EC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D2D7D2-F382-425A-8477-9DEFB4293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89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948921-018F-4DD2-B789-E854E0489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0745F1-ABB7-450C-B29A-30F5C7556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FB6D6-8A81-418B-8BFA-E83559E82B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438B1-DCA5-4D35-94A7-A9C4C11F500A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4A1DF-D148-48A3-B7DE-C6FB1B2466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4FB1D-ED3F-4A59-ABB1-5A426116F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6AEF4-7477-499E-922A-3EBAF6158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4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B297E-E77D-4CF9-85A2-F1A4FFB554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7719"/>
            <a:ext cx="9077739" cy="1766611"/>
          </a:xfrm>
        </p:spPr>
        <p:txBody>
          <a:bodyPr>
            <a:normAutofit/>
          </a:bodyPr>
          <a:lstStyle/>
          <a:p>
            <a:r>
              <a:rPr lang="en-US" sz="2000" b="1" dirty="0"/>
              <a:t>Standardized and Non-Standardized Tests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080B7D-7261-4C42-8FFF-1358266A6A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31046"/>
            <a:ext cx="8852452" cy="3646901"/>
          </a:xfrm>
        </p:spPr>
        <p:txBody>
          <a:bodyPr>
            <a:normAutofit/>
          </a:bodyPr>
          <a:lstStyle/>
          <a:p>
            <a:r>
              <a:rPr lang="en-US" dirty="0"/>
              <a:t>Nasreen Akhter</a:t>
            </a:r>
          </a:p>
          <a:p>
            <a:r>
              <a:rPr lang="en-US" dirty="0"/>
              <a:t>Assistant Professor</a:t>
            </a:r>
          </a:p>
          <a:p>
            <a:r>
              <a:rPr lang="en-US" dirty="0"/>
              <a:t>Department of Education</a:t>
            </a:r>
          </a:p>
          <a:p>
            <a:r>
              <a:rPr lang="en-US" dirty="0"/>
              <a:t>The Islamia University of Bahawalpur, Pakistan</a:t>
            </a:r>
          </a:p>
          <a:p>
            <a:r>
              <a:rPr lang="en-US" dirty="0"/>
              <a:t>Cell 03336387807</a:t>
            </a:r>
          </a:p>
          <a:p>
            <a:r>
              <a:rPr lang="en-US" dirty="0"/>
              <a:t>Email: drnasreenakhtar01@gmail.com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37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D5B34-F5E2-409E-88F6-A59F6368C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specifications: A two way chart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70D316E-6F9E-47BE-8DC3-00D8BD966C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866821"/>
              </p:ext>
            </p:extLst>
          </p:nvPr>
        </p:nvGraphicFramePr>
        <p:xfrm>
          <a:off x="838200" y="1825624"/>
          <a:ext cx="10515600" cy="4853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6803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986FA-35C3-4275-95E2-26E86A830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Test Preparation Stage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C2F3115-1217-4FB3-AF04-717D1BD93B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120155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7426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31BC6-F68D-429D-9DFF-3130E5278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Evaluation of test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D393945-3563-4408-807B-DECE60B321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7329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8021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76C7A-CC1B-4CC4-A2FC-EA1CEEC82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7F823-0C2D-4173-8BD7-C6F89F259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Standardized tests’ construction is expensive and time consuming but provides valid reliable tests to evaluators. </a:t>
            </a:r>
          </a:p>
          <a:p>
            <a:pPr marL="0" indent="0">
              <a:buNone/>
            </a:pPr>
            <a:r>
              <a:rPr lang="en-US" dirty="0"/>
              <a:t>Non-standardized tests take less time and uses less resources in construction but, theses tests lack validity and reliability. </a:t>
            </a:r>
          </a:p>
          <a:p>
            <a:pPr marL="0" indent="0">
              <a:buNone/>
            </a:pPr>
            <a:r>
              <a:rPr lang="en-US" dirty="0"/>
              <a:t>Objectivity in results of testing based on non-standardized tests is mostly criticized. </a:t>
            </a:r>
          </a:p>
          <a:p>
            <a:pPr marL="0" indent="0">
              <a:buNone/>
            </a:pPr>
            <a:r>
              <a:rPr lang="en-US" dirty="0"/>
              <a:t>Therefore, institutions should try to develop standardized tests as much as possible.</a:t>
            </a:r>
          </a:p>
        </p:txBody>
      </p:sp>
    </p:spTree>
    <p:extLst>
      <p:ext uri="{BB962C8B-B14F-4D97-AF65-F5344CB8AC3E}">
        <p14:creationId xmlns:p14="http://schemas.microsoft.com/office/powerpoint/2010/main" val="4129299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9D83B-9935-442E-AB0A-F0328833A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2B2012B-0C0F-4D1A-80FB-89568B01B8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66988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609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1FB69-C363-41B2-BEFA-D1CE63B78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Standardized versus Non-standardized tests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8C40890-A434-41D2-9CD6-8EE1D68EEA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7525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637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1D924-E3CF-428D-B1A1-3A0ACC9E4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Merits of standardized tests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1EA6634-523A-458F-AA2F-206B782496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333173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4363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41E1C-4C78-45D9-BA78-C3A76C87A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Weaknesses of standardized tests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5B1B6D0-EF51-4548-B68E-DB80C1F08F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611529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972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4B55B-623A-48D2-B8B2-8F4F3108D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Merits of non</a:t>
            </a:r>
            <a:r>
              <a:rPr lang="en-US" b="1" dirty="0"/>
              <a:t>-</a:t>
            </a:r>
            <a:r>
              <a:rPr lang="en-US" dirty="0"/>
              <a:t>standardized tests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2621530-3F3F-461E-B84B-E788D7C84B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8658565"/>
              </p:ext>
            </p:extLst>
          </p:nvPr>
        </p:nvGraphicFramePr>
        <p:xfrm>
          <a:off x="838200" y="1825625"/>
          <a:ext cx="1077070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247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A957D-E9AE-4FCB-BE65-48C6F3D6F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Weaknesses of non</a:t>
            </a:r>
            <a:r>
              <a:rPr lang="en-US" b="1" dirty="0"/>
              <a:t>-</a:t>
            </a:r>
            <a:r>
              <a:rPr lang="en-US" dirty="0"/>
              <a:t>standardized tests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FEE0BEB-617A-4068-9BFD-F4AB197716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57448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4806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062B-A531-43E2-AEDA-C69855BA3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Standardized Test 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9F73F-CEC0-48F1-9951-4B09A2EA8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CFA3808-5FAB-4208-A7E9-479133A68F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000793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7851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AA39198-3BA2-489B-95D7-3C37794E08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415206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7DC7E7C-A066-4552-A435-B1FBBF834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Planning stage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3B04E1-04B6-4D8F-A897-E93AF9984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stage involves:</a:t>
            </a:r>
          </a:p>
        </p:txBody>
      </p:sp>
    </p:spTree>
    <p:extLst>
      <p:ext uri="{BB962C8B-B14F-4D97-AF65-F5344CB8AC3E}">
        <p14:creationId xmlns:p14="http://schemas.microsoft.com/office/powerpoint/2010/main" val="2214520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332</TotalTime>
  <Words>428</Words>
  <Application>Microsoft Office PowerPoint</Application>
  <PresentationFormat>Widescreen</PresentationFormat>
  <Paragraphs>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Standardized and Non-Standardized Tests </vt:lpstr>
      <vt:lpstr>Introduction </vt:lpstr>
      <vt:lpstr>Standardized versus Non-standardized tests</vt:lpstr>
      <vt:lpstr>Merits of standardized tests</vt:lpstr>
      <vt:lpstr>Weaknesses of standardized tests</vt:lpstr>
      <vt:lpstr>Merits of non-standardized tests</vt:lpstr>
      <vt:lpstr>Weaknesses of non-standardized tests</vt:lpstr>
      <vt:lpstr>Standardized Test Construction</vt:lpstr>
      <vt:lpstr>Planning stage</vt:lpstr>
      <vt:lpstr>Table of specifications: A two way chart </vt:lpstr>
      <vt:lpstr>Test Preparation Stage</vt:lpstr>
      <vt:lpstr>Evaluation of test </vt:lpstr>
      <vt:lpstr>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Standardized and Non-Standardized Tests</dc:title>
  <dc:creator>Nasreen Akhtar</dc:creator>
  <cp:lastModifiedBy>Nasreen Akhtar</cp:lastModifiedBy>
  <cp:revision>34</cp:revision>
  <dcterms:created xsi:type="dcterms:W3CDTF">2018-09-20T18:00:42Z</dcterms:created>
  <dcterms:modified xsi:type="dcterms:W3CDTF">2018-09-28T10:46:40Z</dcterms:modified>
</cp:coreProperties>
</file>